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 id="2147483696" r:id="rId2"/>
    <p:sldMasterId id="2147483697" r:id="rId3"/>
  </p:sldMasterIdLst>
  <p:notesMasterIdLst>
    <p:notesMasterId r:id="rId26"/>
  </p:notesMasterIdLst>
  <p:sldIdLst>
    <p:sldId id="256" r:id="rId4"/>
    <p:sldId id="257" r:id="rId5"/>
    <p:sldId id="258" r:id="rId6"/>
    <p:sldId id="259" r:id="rId7"/>
    <p:sldId id="260" r:id="rId8"/>
    <p:sldId id="261" r:id="rId9"/>
    <p:sldId id="262" r:id="rId10"/>
    <p:sldId id="263" r:id="rId11"/>
    <p:sldId id="266" r:id="rId12"/>
    <p:sldId id="267" r:id="rId13"/>
    <p:sldId id="268" r:id="rId14"/>
    <p:sldId id="269" r:id="rId15"/>
    <p:sldId id="274" r:id="rId16"/>
    <p:sldId id="275" r:id="rId17"/>
    <p:sldId id="276" r:id="rId18"/>
    <p:sldId id="277" r:id="rId19"/>
    <p:sldId id="278" r:id="rId20"/>
    <p:sldId id="279" r:id="rId21"/>
    <p:sldId id="280" r:id="rId22"/>
    <p:sldId id="281" r:id="rId23"/>
    <p:sldId id="282" r:id="rId24"/>
    <p:sldId id="283"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Montserrat Black" panose="00000A00000000000000" pitchFamily="2" charset="0"/>
      <p:bold r:id="rId39"/>
      <p:boldItalic r:id="rId40"/>
    </p:embeddedFont>
    <p:embeddedFont>
      <p:font typeface="Montserrat ExtraBold" panose="00000900000000000000" pitchFamily="2" charset="0"/>
      <p:bold r:id="rId41"/>
      <p:boldItalic r:id="rId42"/>
    </p:embeddedFont>
    <p:embeddedFont>
      <p:font typeface="Montserrat Medium" panose="00000600000000000000" pitchFamily="2" charset="0"/>
      <p:regular r:id="rId43"/>
      <p:bold r:id="rId44"/>
      <p:italic r:id="rId45"/>
      <p:boldItalic r:id="rId46"/>
    </p:embeddedFont>
    <p:embeddedFont>
      <p:font typeface="Montserrat SemiBold" panose="000007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3.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font" Target="fonts/font1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the-code-camp/stem-sdlc/tree/main/reads/toyot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5b095066c5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25b095066c5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59302fc5ab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59302fc5ab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waterfall methodology is one of the oldest software development methods and has been around for more than 30 years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success rate for software development projects that follow this approach is only about 10 percent, or 1 in 10</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biggest problem with the waterfall methodology is that it assumes users can specify all business requirements in advance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Ask your students to define another issue with the waterfall methodology</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Ans:  It also assumes that business requirements do not change over time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Stress to your students that if they ever find themselves on a software development project that is using the waterfall methodology, they should do everything they can to change the methodology</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a:t>
            </a:r>
            <a:r>
              <a:rPr lang="en" b="1">
                <a:solidFill>
                  <a:schemeClr val="dk1"/>
                </a:solidFill>
              </a:rPr>
              <a:t>Waterfall methodology</a:t>
            </a:r>
            <a:r>
              <a:rPr lang="en">
                <a:solidFill>
                  <a:schemeClr val="dk1"/>
                </a:solidFill>
              </a:rPr>
              <a:t> – a sequential, activity-based process in which each phase in the SDLC is performed sequentially from planning through implementation and maintenance</a:t>
            </a:r>
            <a:r>
              <a:rPr lang="en">
                <a:solidFill>
                  <a:srgbClr val="374151"/>
                </a:solidFill>
              </a:rPr>
              <a:t>e in modern software development practices.</a:t>
            </a:r>
            <a:endParaRPr>
              <a:solidFill>
                <a:srgbClr val="37415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dedd408b9_0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g25dedd408b9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9302fc5ab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59302fc5a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Agile Alliance is a group of software developers whose mission is to improve software development processes and whose manifesto includes the following: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Satisfy the customer through early and continuous delivery of valuable software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Welcome changing requirements, even late in development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Business people and developers must work together daily throughout the project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Build projects around motivated individuals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best architectures, requirements, and designs emerge from self-organizing teams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regular intervals, the team reflects on how to become more effective, then tunes and adjusts its behavior accordingly</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a:t>
            </a:r>
            <a:r>
              <a:rPr lang="en" b="1">
                <a:solidFill>
                  <a:schemeClr val="dk1"/>
                </a:solidFill>
              </a:rPr>
              <a:t>Agile methodology</a:t>
            </a:r>
            <a:r>
              <a:rPr lang="en">
                <a:solidFill>
                  <a:schemeClr val="dk1"/>
                </a:solidFill>
              </a:rPr>
              <a:t> – a form of XP, aims for customer satisfaction through early and continuous delivery of useful software components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59302fc5ab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59302fc5ab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374151"/>
              </a:buClr>
              <a:buSzPts val="1100"/>
              <a:buChar char="-"/>
            </a:pPr>
            <a:r>
              <a:rPr lang="en">
                <a:solidFill>
                  <a:srgbClr val="374151"/>
                </a:solidFill>
              </a:rPr>
              <a:t>Scrum provides a framework for continuous improvement, allowing teams to adapt to changing requirements, customer feedback, and market dynamics. The iterative nature of Scrum allows for frequent inspection and adaptation, enabling teams to deliver high-quality products and respond to changes quickly.</a:t>
            </a:r>
            <a:endParaRPr>
              <a:solidFill>
                <a:srgbClr val="374151"/>
              </a:solidFill>
            </a:endParaRPr>
          </a:p>
          <a:p>
            <a:pPr marL="457200" lvl="0" indent="-298450" algn="l" rtl="0">
              <a:lnSpc>
                <a:spcPct val="115000"/>
              </a:lnSpc>
              <a:spcBef>
                <a:spcPts val="0"/>
              </a:spcBef>
              <a:spcAft>
                <a:spcPts val="0"/>
              </a:spcAft>
              <a:buClr>
                <a:srgbClr val="374151"/>
              </a:buClr>
              <a:buSzPts val="1100"/>
              <a:buChar char="-"/>
            </a:pPr>
            <a:r>
              <a:rPr lang="en">
                <a:solidFill>
                  <a:srgbClr val="374151"/>
                </a:solidFill>
              </a:rPr>
              <a:t>Overall, Scrum is a widely used and effective framework for managing software development projects. It promotes collaboration, transparency, and customer satisfaction, making it a popular choice among Agile methodologies for modern software development.</a:t>
            </a:r>
            <a:endParaRPr>
              <a:solidFill>
                <a:srgbClr val="37415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39bfdbb3ff_0_7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g239bfdbb3ff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39bfdbb3ff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239bfdbb3ff_0_7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39bfdbb3ff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39bfdbb3ff_0_7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39bfdbb3ff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239bfdbb3ff_0_7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
              <a:t>People get passionate about coding style. While there are undoubtedly better styles and worse styles. The most important style issue is that team chooses to work towards a common style.</a:t>
            </a:r>
            <a:endParaRPr/>
          </a:p>
          <a:p>
            <a:pPr marL="457200" lvl="0" indent="-22860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r>
              <a:rPr lang="en"/>
              <a:t>If everyone on the team chooses to focus on what’s important to the team, what is they should focus on? XP embraces five values to guide development:</a:t>
            </a:r>
            <a:endParaRPr/>
          </a:p>
          <a:p>
            <a:pPr marL="457200" lvl="0" indent="-228600" algn="l" rtl="0">
              <a:lnSpc>
                <a:spcPct val="100000"/>
              </a:lnSpc>
              <a:spcBef>
                <a:spcPts val="0"/>
              </a:spcBef>
              <a:spcAft>
                <a:spcPts val="0"/>
              </a:spcAft>
              <a:buSzPts val="1100"/>
              <a:buNone/>
            </a:pPr>
            <a:endParaRPr/>
          </a:p>
          <a:p>
            <a:pPr marL="457200" marR="0" lvl="0" indent="-228600" algn="l" rtl="0">
              <a:lnSpc>
                <a:spcPct val="100000"/>
              </a:lnSpc>
              <a:spcBef>
                <a:spcPts val="0"/>
              </a:spcBef>
              <a:spcAft>
                <a:spcPts val="0"/>
              </a:spcAft>
              <a:buClr>
                <a:srgbClr val="000000"/>
              </a:buClr>
              <a:buSzPts val="1100"/>
              <a:buFont typeface="Arial"/>
              <a:buAutoNum type="arabicPeriod"/>
            </a:pPr>
            <a:r>
              <a:rPr lang="en"/>
              <a:t>Simplicity</a:t>
            </a:r>
            <a:endParaRPr/>
          </a:p>
          <a:p>
            <a:pPr marL="457200" lvl="0" indent="-228600" algn="l" rtl="0">
              <a:lnSpc>
                <a:spcPct val="100000"/>
              </a:lnSpc>
              <a:spcBef>
                <a:spcPts val="0"/>
              </a:spcBef>
              <a:spcAft>
                <a:spcPts val="0"/>
              </a:spcAft>
              <a:buSzPts val="1100"/>
              <a:buAutoNum type="arabicPeriod"/>
            </a:pPr>
            <a:r>
              <a:rPr lang="en"/>
              <a:t>Communication</a:t>
            </a:r>
            <a:endParaRPr/>
          </a:p>
          <a:p>
            <a:pPr marL="457200" lvl="0" indent="-228600" algn="l" rtl="0">
              <a:lnSpc>
                <a:spcPct val="100000"/>
              </a:lnSpc>
              <a:spcBef>
                <a:spcPts val="0"/>
              </a:spcBef>
              <a:spcAft>
                <a:spcPts val="0"/>
              </a:spcAft>
              <a:buSzPts val="1100"/>
              <a:buAutoNum type="arabicPeriod"/>
            </a:pPr>
            <a:r>
              <a:rPr lang="en"/>
              <a:t>Feedback</a:t>
            </a:r>
            <a:endParaRPr/>
          </a:p>
          <a:p>
            <a:pPr marL="457200" lvl="0" indent="-228600" algn="l" rtl="0">
              <a:lnSpc>
                <a:spcPct val="100000"/>
              </a:lnSpc>
              <a:spcBef>
                <a:spcPts val="0"/>
              </a:spcBef>
              <a:spcAft>
                <a:spcPts val="0"/>
              </a:spcAft>
              <a:buSzPts val="1100"/>
              <a:buAutoNum type="arabicPeriod"/>
            </a:pPr>
            <a:r>
              <a:rPr lang="en"/>
              <a:t>Courage</a:t>
            </a:r>
            <a:endParaRPr/>
          </a:p>
          <a:p>
            <a:pPr marL="457200" lvl="0" indent="-228600" algn="l" rtl="0">
              <a:lnSpc>
                <a:spcPct val="100000"/>
              </a:lnSpc>
              <a:spcBef>
                <a:spcPts val="0"/>
              </a:spcBef>
              <a:spcAft>
                <a:spcPts val="0"/>
              </a:spcAft>
              <a:buSzPts val="1100"/>
              <a:buAutoNum type="arabicPeriod"/>
            </a:pPr>
            <a:r>
              <a:rPr lang="en"/>
              <a:t>Respect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39bfdbb3ff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239bfdbb3ff_0_9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9bfdbb3ff_0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239bfdbb3ff_0_9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b="1"/>
              <a:t>KEY POINTS:</a:t>
            </a:r>
            <a:endParaRPr/>
          </a:p>
          <a:p>
            <a:pPr marL="0" lvl="0" indent="0" algn="l" rtl="0">
              <a:lnSpc>
                <a:spcPct val="100000"/>
              </a:lnSpc>
              <a:spcBef>
                <a:spcPts val="0"/>
              </a:spcBef>
              <a:spcAft>
                <a:spcPts val="0"/>
              </a:spcAft>
              <a:buSzPts val="1100"/>
              <a:buFont typeface="Arial"/>
              <a:buNone/>
            </a:pPr>
            <a:r>
              <a:rPr lang="en" b="1"/>
              <a:t>Let’s look at the foundations of Operational Excellence…where it came from.</a:t>
            </a:r>
            <a:endParaRPr/>
          </a:p>
          <a:p>
            <a:pPr marL="0" lvl="0" indent="0" algn="l" rtl="0">
              <a:lnSpc>
                <a:spcPct val="100000"/>
              </a:lnSpc>
              <a:spcBef>
                <a:spcPts val="0"/>
              </a:spcBef>
              <a:spcAft>
                <a:spcPts val="0"/>
              </a:spcAft>
              <a:buSzPts val="1100"/>
              <a:buFont typeface="Arial"/>
              <a:buNone/>
            </a:pPr>
            <a:endParaRPr b="1"/>
          </a:p>
          <a:p>
            <a:pPr marL="171450" lvl="0" indent="-171450" algn="l" rtl="0">
              <a:lnSpc>
                <a:spcPct val="100000"/>
              </a:lnSpc>
              <a:spcBef>
                <a:spcPts val="0"/>
              </a:spcBef>
              <a:spcAft>
                <a:spcPts val="0"/>
              </a:spcAft>
              <a:buSzPts val="1100"/>
              <a:buFont typeface="Arial"/>
              <a:buChar char="•"/>
            </a:pPr>
            <a:r>
              <a:rPr lang="en" b="0"/>
              <a:t>After World War II, the infrastructure of Japan had been devastated.</a:t>
            </a:r>
            <a:endParaRPr/>
          </a:p>
          <a:p>
            <a:pPr marL="171450" lvl="0" indent="-101600" algn="l" rtl="0">
              <a:lnSpc>
                <a:spcPct val="100000"/>
              </a:lnSpc>
              <a:spcBef>
                <a:spcPts val="0"/>
              </a:spcBef>
              <a:spcAft>
                <a:spcPts val="0"/>
              </a:spcAft>
              <a:buSzPts val="1100"/>
              <a:buFont typeface="Arial"/>
              <a:buNone/>
            </a:pPr>
            <a:endParaRPr b="0"/>
          </a:p>
          <a:p>
            <a:pPr marL="171450" lvl="0" indent="-171450" algn="l" rtl="0">
              <a:lnSpc>
                <a:spcPct val="100000"/>
              </a:lnSpc>
              <a:spcBef>
                <a:spcPts val="0"/>
              </a:spcBef>
              <a:spcAft>
                <a:spcPts val="0"/>
              </a:spcAft>
              <a:buSzPts val="1100"/>
              <a:buFont typeface="Arial"/>
              <a:buChar char="•"/>
            </a:pPr>
            <a:r>
              <a:rPr lang="en" b="0"/>
              <a:t>Resources were VERY scarce. Having to rebuild factories left very little for actual production.</a:t>
            </a:r>
            <a:endParaRPr/>
          </a:p>
          <a:p>
            <a:pPr marL="171450" lvl="0" indent="-101600" algn="l" rtl="0">
              <a:lnSpc>
                <a:spcPct val="100000"/>
              </a:lnSpc>
              <a:spcBef>
                <a:spcPts val="0"/>
              </a:spcBef>
              <a:spcAft>
                <a:spcPts val="0"/>
              </a:spcAft>
              <a:buSzPts val="1100"/>
              <a:buFont typeface="Arial"/>
              <a:buNone/>
            </a:pPr>
            <a:endParaRPr b="0"/>
          </a:p>
          <a:p>
            <a:pPr marL="171450" lvl="0" indent="-171450" algn="l" rtl="0">
              <a:lnSpc>
                <a:spcPct val="100000"/>
              </a:lnSpc>
              <a:spcBef>
                <a:spcPts val="0"/>
              </a:spcBef>
              <a:spcAft>
                <a:spcPts val="0"/>
              </a:spcAft>
              <a:buSzPts val="1100"/>
              <a:buFont typeface="Arial"/>
              <a:buChar char="•"/>
            </a:pPr>
            <a:r>
              <a:rPr lang="en" b="0"/>
              <a:t>Taiichi Ohno was an industrial engineer in one of Toyota’s factory.</a:t>
            </a:r>
            <a:endParaRPr/>
          </a:p>
          <a:p>
            <a:pPr marL="171450" lvl="0" indent="-101600" algn="l" rtl="0">
              <a:lnSpc>
                <a:spcPct val="100000"/>
              </a:lnSpc>
              <a:spcBef>
                <a:spcPts val="0"/>
              </a:spcBef>
              <a:spcAft>
                <a:spcPts val="0"/>
              </a:spcAft>
              <a:buSzPts val="1100"/>
              <a:buFont typeface="Arial"/>
              <a:buNone/>
            </a:pPr>
            <a:endParaRPr b="0"/>
          </a:p>
          <a:p>
            <a:pPr marL="171450" lvl="0" indent="-171450" algn="l" rtl="0">
              <a:lnSpc>
                <a:spcPct val="100000"/>
              </a:lnSpc>
              <a:spcBef>
                <a:spcPts val="0"/>
              </a:spcBef>
              <a:spcAft>
                <a:spcPts val="0"/>
              </a:spcAft>
              <a:buSzPts val="1100"/>
              <a:buFont typeface="Arial"/>
              <a:buChar char="•"/>
            </a:pPr>
            <a:r>
              <a:rPr lang="en" b="0"/>
              <a:t>He was challenged with the goal of competing with the US’s auto industry, which was experiencing a boom in growth after the war:  plenty of resources available for their production.</a:t>
            </a:r>
            <a:endParaRPr/>
          </a:p>
          <a:p>
            <a:pPr marL="171450" lvl="0" indent="-101600" algn="l" rtl="0">
              <a:lnSpc>
                <a:spcPct val="100000"/>
              </a:lnSpc>
              <a:spcBef>
                <a:spcPts val="0"/>
              </a:spcBef>
              <a:spcAft>
                <a:spcPts val="0"/>
              </a:spcAft>
              <a:buSzPts val="1100"/>
              <a:buFont typeface="Arial"/>
              <a:buNone/>
            </a:pPr>
            <a:endParaRPr b="0"/>
          </a:p>
          <a:p>
            <a:pPr marL="171450" lvl="0" indent="-171450" algn="l" rtl="0">
              <a:lnSpc>
                <a:spcPct val="100000"/>
              </a:lnSpc>
              <a:spcBef>
                <a:spcPts val="0"/>
              </a:spcBef>
              <a:spcAft>
                <a:spcPts val="0"/>
              </a:spcAft>
              <a:buSzPts val="1100"/>
              <a:buFont typeface="Arial"/>
              <a:buChar char="•"/>
            </a:pPr>
            <a:r>
              <a:rPr lang="en" b="0"/>
              <a:t>Ohno focused on an intense focus of controlling what could be controlled.  Eliminate all waste. Do not allow individuals to do redundant work.  Reduce all non-productive work. </a:t>
            </a:r>
            <a:endParaRPr/>
          </a:p>
          <a:p>
            <a:pPr marL="171450" lvl="0" indent="-101600" algn="l" rtl="0">
              <a:lnSpc>
                <a:spcPct val="100000"/>
              </a:lnSpc>
              <a:spcBef>
                <a:spcPts val="0"/>
              </a:spcBef>
              <a:spcAft>
                <a:spcPts val="0"/>
              </a:spcAft>
              <a:buSzPts val="1100"/>
              <a:buFont typeface="Arial"/>
              <a:buNone/>
            </a:pPr>
            <a:endParaRPr b="0"/>
          </a:p>
          <a:p>
            <a:pPr marL="171450" lvl="0" indent="-171450" algn="l" rtl="0">
              <a:lnSpc>
                <a:spcPct val="100000"/>
              </a:lnSpc>
              <a:spcBef>
                <a:spcPts val="0"/>
              </a:spcBef>
              <a:spcAft>
                <a:spcPts val="0"/>
              </a:spcAft>
              <a:buSzPts val="1100"/>
              <a:buFont typeface="Arial"/>
              <a:buChar char="•"/>
            </a:pPr>
            <a:r>
              <a:rPr lang="en" b="0"/>
              <a:t>Ohno also believed in the potential of the team. Give them a goal and then drive them to find the best way to achieve it. </a:t>
            </a:r>
            <a:endParaRPr/>
          </a:p>
          <a:p>
            <a:pPr marL="171450" lvl="0" indent="-101600" algn="l" rtl="0">
              <a:lnSpc>
                <a:spcPct val="100000"/>
              </a:lnSpc>
              <a:spcBef>
                <a:spcPts val="0"/>
              </a:spcBef>
              <a:spcAft>
                <a:spcPts val="0"/>
              </a:spcAft>
              <a:buSzPts val="1100"/>
              <a:buFont typeface="Arial"/>
              <a:buNone/>
            </a:pPr>
            <a:endParaRPr b="0"/>
          </a:p>
          <a:p>
            <a:pPr marL="171450" lvl="0" indent="-171450" algn="l" rtl="0">
              <a:lnSpc>
                <a:spcPct val="100000"/>
              </a:lnSpc>
              <a:spcBef>
                <a:spcPts val="0"/>
              </a:spcBef>
              <a:spcAft>
                <a:spcPts val="0"/>
              </a:spcAft>
              <a:buSzPts val="1100"/>
              <a:buFont typeface="Arial"/>
              <a:buChar char="•"/>
            </a:pPr>
            <a:r>
              <a:rPr lang="en" b="0"/>
              <a:t>His factory was the only one to turn a profit. Other factory managers thought he was falsifying his results. Government did an audit and found paperwork to be accurate.</a:t>
            </a:r>
            <a:endParaRPr/>
          </a:p>
          <a:p>
            <a:pPr marL="171450" lvl="0" indent="-101600" algn="l" rtl="0">
              <a:lnSpc>
                <a:spcPct val="100000"/>
              </a:lnSpc>
              <a:spcBef>
                <a:spcPts val="0"/>
              </a:spcBef>
              <a:spcAft>
                <a:spcPts val="0"/>
              </a:spcAft>
              <a:buSzPts val="1100"/>
              <a:buFont typeface="Arial"/>
              <a:buNone/>
            </a:pPr>
            <a:endParaRPr b="0"/>
          </a:p>
          <a:p>
            <a:pPr marL="171450" lvl="0" indent="-171450" algn="l" rtl="0">
              <a:lnSpc>
                <a:spcPct val="100000"/>
              </a:lnSpc>
              <a:spcBef>
                <a:spcPts val="0"/>
              </a:spcBef>
              <a:spcAft>
                <a:spcPts val="0"/>
              </a:spcAft>
              <a:buSzPts val="1100"/>
              <a:buFont typeface="Arial"/>
              <a:buChar char="•"/>
            </a:pPr>
            <a:r>
              <a:rPr lang="en" b="0"/>
              <a:t>Took his strategy for success and shared it with other factories. Saved the Toyota business and influenced much of Japan’s economic recovery.</a:t>
            </a:r>
            <a:endParaRPr/>
          </a:p>
          <a:p>
            <a:pPr marL="171450" lvl="0" indent="-101600" algn="l" rtl="0">
              <a:lnSpc>
                <a:spcPct val="100000"/>
              </a:lnSpc>
              <a:spcBef>
                <a:spcPts val="0"/>
              </a:spcBef>
              <a:spcAft>
                <a:spcPts val="0"/>
              </a:spcAft>
              <a:buSzPts val="1100"/>
              <a:buFont typeface="Arial"/>
              <a:buNone/>
            </a:pPr>
            <a:endParaRPr b="0"/>
          </a:p>
          <a:p>
            <a:pPr marL="171450" lvl="0" indent="-171450" algn="l" rtl="0">
              <a:lnSpc>
                <a:spcPct val="100000"/>
              </a:lnSpc>
              <a:spcBef>
                <a:spcPts val="0"/>
              </a:spcBef>
              <a:spcAft>
                <a:spcPts val="0"/>
              </a:spcAft>
              <a:buSzPts val="1100"/>
              <a:buFont typeface="Arial"/>
              <a:buChar char="•"/>
            </a:pPr>
            <a:r>
              <a:rPr lang="en" b="1"/>
              <a:t>Invented Kanban</a:t>
            </a:r>
            <a:r>
              <a:rPr lang="en" b="0"/>
              <a:t>: </a:t>
            </a:r>
            <a:r>
              <a:rPr lang="en"/>
              <a:t>One of the main goals of Kanban is to limit the build-up of excess inventory at any point on the production line.</a:t>
            </a:r>
            <a:endParaRPr/>
          </a:p>
          <a:p>
            <a:pPr marL="171450" lvl="0" indent="-101600" algn="l" rtl="0">
              <a:lnSpc>
                <a:spcPct val="100000"/>
              </a:lnSpc>
              <a:spcBef>
                <a:spcPts val="0"/>
              </a:spcBef>
              <a:spcAft>
                <a:spcPts val="0"/>
              </a:spcAft>
              <a:buSzPts val="1100"/>
              <a:buFont typeface="Arial"/>
              <a:buNone/>
            </a:pPr>
            <a:endParaRPr b="0"/>
          </a:p>
          <a:p>
            <a:pPr marL="171450" lvl="0" indent="-101600" algn="l" rtl="0">
              <a:lnSpc>
                <a:spcPct val="100000"/>
              </a:lnSpc>
              <a:spcBef>
                <a:spcPts val="0"/>
              </a:spcBef>
              <a:spcAft>
                <a:spcPts val="0"/>
              </a:spcAft>
              <a:buSzPts val="1100"/>
              <a:buFont typeface="Arial"/>
              <a:buNone/>
            </a:pPr>
            <a:endParaRPr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b095066c5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25b095066c5_0_4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39bfdbb3ff_0_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239bfdbb3ff_0_9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https://github.com/the-code-camp/stem-sdlc/tree/main/reads/toyota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39bfdbb3ff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239bfdbb3ff_0_9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
              <a:t>Activity: 20 minutes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5c4122778f_5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5c4122778f_5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588c78b2fb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588c78b2fb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9302fc5a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59302fc5a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374151"/>
                </a:solidFill>
              </a:rPr>
              <a:t>SDLC stands for Software Development Life Cycle. It is a structured approach used in software engineering to guide the process of developing software applications. The SDLC defines a series of phases that a software project goes through, from conception to deployment and maintenance. Each phase has specific goals, activities, and deliverables, ensuring a systematic and well-organized development process.</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a:solidFill>
                  <a:srgbClr val="374151"/>
                </a:solidFill>
              </a:rPr>
              <a:t>Typical process in SDLC are:</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br>
              <a:rPr lang="en">
                <a:solidFill>
                  <a:srgbClr val="374151"/>
                </a:solidFill>
              </a:rPr>
            </a:br>
            <a:r>
              <a:rPr lang="en">
                <a:solidFill>
                  <a:schemeClr val="dk1"/>
                </a:solidFill>
              </a:rPr>
              <a:t> </a:t>
            </a:r>
            <a:r>
              <a:rPr lang="en" b="1">
                <a:solidFill>
                  <a:srgbClr val="374151"/>
                </a:solidFill>
              </a:rPr>
              <a:t>Idea generation </a:t>
            </a:r>
            <a:r>
              <a:rPr lang="en">
                <a:solidFill>
                  <a:srgbClr val="374151"/>
                </a:solidFill>
              </a:rPr>
              <a:t>is the initial and crucial phase in the Software Development Life Cycle (SDLC) where new software projects are conceived. This phase involves identifying problems, opportunities, or needs that can be addressed through the development of a software solution. You need to undergo common techniques like Brainstorming, Market Research, User Feedback, Competitor Analysis, POC, Innovation workshops, etc.,</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b="1">
                <a:solidFill>
                  <a:srgbClr val="374151"/>
                </a:solidFill>
              </a:rPr>
              <a:t>Requirement analysis</a:t>
            </a:r>
            <a:r>
              <a:rPr lang="en">
                <a:solidFill>
                  <a:srgbClr val="374151"/>
                </a:solidFill>
              </a:rPr>
              <a:t> in the Software Development Life Cycle (SDLC) is a crucial and systematic process of understanding, defining, and documenting the needs and expectations of stakeholders for a software project. It involves gathering, organizing, and clarifying requirements to ensure that the final software product meets the desired objectives and satisfies the users' needs. Major steps like gathering requirements, eliciting them, analyzing, organizing and documenting requirements, validating them should be performed.</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b="1">
                <a:solidFill>
                  <a:srgbClr val="374151"/>
                </a:solidFill>
              </a:rPr>
              <a:t>Product design</a:t>
            </a:r>
            <a:r>
              <a:rPr lang="en">
                <a:solidFill>
                  <a:srgbClr val="374151"/>
                </a:solidFill>
              </a:rPr>
              <a:t> is a crucial phase in the Software Development Life Cycle (SDLC) where the requirements gathered during the requirement analysis phase are transformed into a detailed design specification for the software product. The design phase lays the foundation for the development process and guides the construction of the software system. More detailed design structure should be performed by the team like System Architecture Design, Detailed Design, UI design, DB design, prootyping, Security and performance considerations, design documentations, reviewing and validating them, feasibility assessment and technology selection.</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b="1">
                <a:solidFill>
                  <a:srgbClr val="374151"/>
                </a:solidFill>
              </a:rPr>
              <a:t>Product development </a:t>
            </a:r>
            <a:r>
              <a:rPr lang="en">
                <a:solidFill>
                  <a:srgbClr val="374151"/>
                </a:solidFill>
              </a:rPr>
              <a:t>in the Software Development Life Cycle (SDLC) refers specifically to the process of creating and releasing a software product. It involves a series of well-defined steps to design, build, test, and deploy the software.</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br>
              <a:rPr lang="en">
                <a:solidFill>
                  <a:srgbClr val="374151"/>
                </a:solidFill>
              </a:rPr>
            </a:br>
            <a:r>
              <a:rPr lang="en">
                <a:solidFill>
                  <a:schemeClr val="dk1"/>
                </a:solidFill>
              </a:rPr>
              <a:t> </a:t>
            </a:r>
            <a:r>
              <a:rPr lang="en" b="1">
                <a:solidFill>
                  <a:srgbClr val="374151"/>
                </a:solidFill>
              </a:rPr>
              <a:t>Integration and testing </a:t>
            </a:r>
            <a:r>
              <a:rPr lang="en">
                <a:solidFill>
                  <a:srgbClr val="374151"/>
                </a:solidFill>
              </a:rPr>
              <a:t>are two critical phases in the Software Development Life Cycle (SDLC) that follow the product design and development stages. These phases focus on ensuring that the individual software components or modules work together as intended and that the entire system functions as expected.</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b="1">
                <a:solidFill>
                  <a:srgbClr val="374151"/>
                </a:solidFill>
              </a:rPr>
              <a:t>Deployment </a:t>
            </a:r>
            <a:r>
              <a:rPr lang="en">
                <a:solidFill>
                  <a:srgbClr val="374151"/>
                </a:solidFill>
              </a:rPr>
              <a:t>in the Software Development Life Cycle (SDLC) refers to the process of releasing the developed software to the production environment for actual use by end-users or customers. It is the final stage of the SDLC, following the completion of product design, development, integration, and testing. Deployment involves making the software available and accessible to the intended audience.</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b="1">
                <a:solidFill>
                  <a:srgbClr val="374151"/>
                </a:solidFill>
              </a:rPr>
              <a:t>Maintenance</a:t>
            </a:r>
            <a:r>
              <a:rPr lang="en">
                <a:solidFill>
                  <a:srgbClr val="374151"/>
                </a:solidFill>
              </a:rPr>
              <a:t> is an essential phase in the Software Development Life Cycle (SDLC) that comes after the deployment of the software product. It involves managing, updating, and enhancing the software to ensure it continues to meet user needs, remains reliable, and stays compatible with changing environments. Maintenance encompasses various activities to keep the software in good working condition and to address issues that may arise during its operational life. </a:t>
            </a:r>
            <a:endParaRPr>
              <a:solidFill>
                <a:srgbClr val="37415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88c78b2fb_0_3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rgbClr val="374151"/>
                </a:solidFill>
              </a:rPr>
              <a:t>The "Circle of Life" in the context of the Software Development Life Cycle (SDLC) refers to the continuous and iterative nature of the software development process. It signifies that software development is not a linear, one-time activity but rather a cyclical and ongoing process. The software development life cycle follows a loop-like pattern, where each completed cycle leads to the beginning of a new one.</a:t>
            </a:r>
            <a:endParaRPr sz="1300">
              <a:solidFill>
                <a:srgbClr val="374151"/>
              </a:solidFill>
            </a:endParaRPr>
          </a:p>
          <a:p>
            <a:pPr marL="0" lvl="0" indent="0" algn="l" rtl="0">
              <a:lnSpc>
                <a:spcPct val="100000"/>
              </a:lnSpc>
              <a:spcBef>
                <a:spcPts val="0"/>
              </a:spcBef>
              <a:spcAft>
                <a:spcPts val="0"/>
              </a:spcAft>
              <a:buSzPts val="1100"/>
              <a:buNone/>
            </a:pPr>
            <a:endParaRPr sz="700">
              <a:solidFill>
                <a:schemeClr val="dk1"/>
              </a:solidFill>
              <a:latin typeface="Calibri"/>
              <a:ea typeface="Calibri"/>
              <a:cs typeface="Calibri"/>
              <a:sym typeface="Calibri"/>
            </a:endParaRPr>
          </a:p>
        </p:txBody>
      </p:sp>
      <p:sp>
        <p:nvSpPr>
          <p:cNvPr id="323" name="Google Shape;323;g2588c78b2fb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588c78b2fb_0_3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374151"/>
                </a:solidFill>
              </a:rPr>
              <a:t>The purpose of the Software Development Life Cycle (SDLC) is to provide a structured and systematic approach to developing high-quality software products. SDLC serves as a framework that guides software development teams through a series of well-defined phases, ensuring that the software project progresses in an organized and controlled manner.</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sz="1200">
                <a:solidFill>
                  <a:srgbClr val="374151"/>
                </a:solidFill>
              </a:rPr>
              <a:t>The key attributes of the Software Development Life Cycle (SDLC) define its characteristics and principles that guide the development process. These attributes are crucial for effective software development and successful project management.</a:t>
            </a:r>
            <a:endParaRPr sz="1200">
              <a:solidFill>
                <a:srgbClr val="374151"/>
              </a:solidFill>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
        <p:nvSpPr>
          <p:cNvPr id="331" name="Google Shape;331;g2588c78b2fb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588c78b2fb_0_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588c78b2fb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b="1">
                <a:solidFill>
                  <a:srgbClr val="374151"/>
                </a:solidFill>
              </a:rPr>
              <a:t>Requirement gathering, </a:t>
            </a:r>
            <a:r>
              <a:rPr lang="en">
                <a:solidFill>
                  <a:srgbClr val="374151"/>
                </a:solidFill>
              </a:rPr>
              <a:t>also known as requirements elicitation or requirements analysis, is a crucial phase in the Software Development Life Cycle (SDLC). It involves understanding, capturing, and documenting the needs and expectations of stakeholders to define the software's functional and non-functional requirements. Proper requirement gathering sets the foundation for the entire development process and ensures that the final software product meets the desired objectives.</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a:solidFill>
                  <a:srgbClr val="374151"/>
                </a:solidFill>
              </a:rPr>
              <a:t>The </a:t>
            </a:r>
            <a:r>
              <a:rPr lang="en" b="1">
                <a:solidFill>
                  <a:srgbClr val="374151"/>
                </a:solidFill>
              </a:rPr>
              <a:t>system analysis </a:t>
            </a:r>
            <a:r>
              <a:rPr lang="en">
                <a:solidFill>
                  <a:srgbClr val="374151"/>
                </a:solidFill>
              </a:rPr>
              <a:t>phase is critical for setting the right direction for the software development project. It ensures that the development team has a clear understanding of the project's objectives, requirements, and constraints. The output of this phase serves as the foundation for the subsequent phases of the SDLC, including system design, implementation, testing, and deployment. Proper system analysis reduces the risk of misunderstandings and rework during development and increases the likelihood of delivering a successful software solution that meets the stakeholders' expectations.</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a:solidFill>
                  <a:srgbClr val="374151"/>
                </a:solidFill>
              </a:rPr>
              <a:t>The </a:t>
            </a:r>
            <a:r>
              <a:rPr lang="en" b="1">
                <a:solidFill>
                  <a:srgbClr val="374151"/>
                </a:solidFill>
              </a:rPr>
              <a:t>system design </a:t>
            </a:r>
            <a:r>
              <a:rPr lang="en">
                <a:solidFill>
                  <a:srgbClr val="374151"/>
                </a:solidFill>
              </a:rPr>
              <a:t>phase is crucial for ensuring that the software development team has a clear plan and direction for building the software. It reduces the risk of misunderstandings and deviations during development, as the detailed design specifications serve as a reference for the implementation phase. A well-executed system design phase results in a more efficient and successful software development process, leading to the creation of a high-quality, reliable, and user-friendly software product that aligns with the stakeholders' requirements and expectations.</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b="1">
                <a:solidFill>
                  <a:srgbClr val="374151"/>
                </a:solidFill>
              </a:rPr>
              <a:t>Coding and implementation </a:t>
            </a:r>
            <a:r>
              <a:rPr lang="en">
                <a:solidFill>
                  <a:srgbClr val="374151"/>
                </a:solidFill>
              </a:rPr>
              <a:t>are the phases in the Software Development Life Cycle (SDLC) where the actual development of the software takes place. After the system design phase, where the software's detailed specifications are prepared, developers start writing the code to build the software product.</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b="1">
                <a:solidFill>
                  <a:srgbClr val="374151"/>
                </a:solidFill>
              </a:rPr>
              <a:t>Testing</a:t>
            </a:r>
            <a:r>
              <a:rPr lang="en">
                <a:solidFill>
                  <a:srgbClr val="374151"/>
                </a:solidFill>
              </a:rPr>
              <a:t> is a critical phase in the Software Development Life Cycle (SDLC) that ensures the quality, reliability, and functionality of the developed software. It involves systematically evaluating the software to identify defects, verify that it meets the specified requirements, and validate that it functions as expected. Testing is conducted at various levels of the software development process to catch issues early and provide confidence in the software's performance.</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b="1">
                <a:solidFill>
                  <a:srgbClr val="374151"/>
                </a:solidFill>
              </a:rPr>
              <a:t>Deployment</a:t>
            </a:r>
            <a:r>
              <a:rPr lang="en">
                <a:solidFill>
                  <a:srgbClr val="374151"/>
                </a:solidFill>
              </a:rPr>
              <a:t> in the Software Development Life Cycle (SDLC) is the phase where the developed software is released to the production environment and made available for end-users or customers. It is the final stage of the SDLC, following the completion of coding, testing, and other development activities. Deployment involves the actual implementation of the software in the live environment where it will be used.</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b="1">
                <a:solidFill>
                  <a:srgbClr val="374151"/>
                </a:solidFill>
              </a:rPr>
              <a:t>Maintenance and support </a:t>
            </a:r>
            <a:r>
              <a:rPr lang="en">
                <a:solidFill>
                  <a:srgbClr val="374151"/>
                </a:solidFill>
              </a:rPr>
              <a:t>are crucial phases in the Software Development Life Cycle (SDLC) that occur after the deployment of the software. These phases are focused on ensuring the ongoing functionality, reliability, and usability of the software, as well as providing assistance to users and addressing any issues that may arise.</a:t>
            </a:r>
            <a:endParaRPr>
              <a:solidFill>
                <a:srgbClr val="37415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b095066c5_0_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5b095066c5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b="1">
                <a:solidFill>
                  <a:srgbClr val="374151"/>
                </a:solidFill>
              </a:rPr>
              <a:t>Increased quality </a:t>
            </a:r>
            <a:r>
              <a:rPr lang="en">
                <a:solidFill>
                  <a:srgbClr val="374151"/>
                </a:solidFill>
              </a:rPr>
              <a:t>in the Software Development Life Cycle (SDLC) is essential to deliver software products that meet user expectations, perform reliably, and provide a positive user experience. Achieving higher quality in SDLC involves adopting various practices and strategies throughout the development process.</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b="1">
                <a:solidFill>
                  <a:srgbClr val="374151"/>
                </a:solidFill>
              </a:rPr>
              <a:t>Reducing risks </a:t>
            </a:r>
            <a:r>
              <a:rPr lang="en">
                <a:solidFill>
                  <a:srgbClr val="374151"/>
                </a:solidFill>
              </a:rPr>
              <a:t>in the Software Development Life Cycle (SDLC) is essential to ensure the successful delivery of software projects within budget and schedule, and to meet user expectations. Risks in SDLC can arise from various sources, including technical challenges, resource constraints, scope changes, and external factors.</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b="1">
                <a:solidFill>
                  <a:srgbClr val="374151"/>
                </a:solidFill>
              </a:rPr>
              <a:t>Improved communication</a:t>
            </a:r>
            <a:r>
              <a:rPr lang="en">
                <a:solidFill>
                  <a:srgbClr val="374151"/>
                </a:solidFill>
              </a:rPr>
              <a:t> is a critical aspect of the Software Development Life Cycle (SDLC) that significantly contributes to the success of a software project. Effective communication ensures that all stakeholders, including developers, project managers, clients, and end-users, have a clear understanding of the project's goals, progress, and challenges.</a:t>
            </a:r>
            <a:endParaRPr>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b="1">
                <a:solidFill>
                  <a:srgbClr val="374151"/>
                </a:solidFill>
              </a:rPr>
              <a:t>Increasing efficiency </a:t>
            </a:r>
            <a:r>
              <a:rPr lang="en">
                <a:solidFill>
                  <a:srgbClr val="374151"/>
                </a:solidFill>
              </a:rPr>
              <a:t>in the Software Development Life Cycle (SDLC) is crucial for delivering software projects on time, within budget, and meeting quality standards. Improved efficiency helps streamline the development process, reduces waste, and maximizes productivity. </a:t>
            </a:r>
            <a:endParaRPr>
              <a:solidFill>
                <a:srgbClr val="37415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59302fc5a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59302fc5a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b="1">
                <a:solidFill>
                  <a:schemeClr val="dk1"/>
                </a:solidFill>
              </a:rPr>
              <a:t>Waterfall methodology</a:t>
            </a:r>
            <a:r>
              <a:rPr lang="en">
                <a:solidFill>
                  <a:schemeClr val="dk1"/>
                </a:solidFill>
              </a:rPr>
              <a:t> – a sequential, activity-based process in which each phase in the SDLC is performed sequentially from planning through implementation and maintenance</a:t>
            </a:r>
            <a:endParaRPr>
              <a:solidFill>
                <a:schemeClr val="dk1"/>
              </a:solidFill>
            </a:endParaRPr>
          </a:p>
          <a:p>
            <a:pPr marL="0" lvl="0" indent="0" algn="l" rtl="0">
              <a:spcBef>
                <a:spcPts val="0"/>
              </a:spcBef>
              <a:spcAft>
                <a:spcPts val="0"/>
              </a:spcAft>
              <a:buClr>
                <a:schemeClr val="dk1"/>
              </a:buClr>
              <a:buSzPts val="1800"/>
              <a:buFont typeface="Arial"/>
              <a:buNone/>
            </a:pPr>
            <a:r>
              <a:rPr lang="en" b="1">
                <a:solidFill>
                  <a:schemeClr val="dk1"/>
                </a:solidFill>
              </a:rPr>
              <a:t>Rapid application development methodology (RAD) </a:t>
            </a:r>
            <a:r>
              <a:rPr lang="en">
                <a:solidFill>
                  <a:schemeClr val="dk1"/>
                </a:solidFill>
              </a:rPr>
              <a:t>– emphasizes extensive user involvement in the rapid and evolutionary construction of working prototypes of a system to accelerate the systems development process</a:t>
            </a:r>
            <a:endParaRPr>
              <a:solidFill>
                <a:schemeClr val="dk1"/>
              </a:solidFill>
            </a:endParaRPr>
          </a:p>
          <a:p>
            <a:pPr marL="0" lvl="0" indent="0" algn="l" rtl="0">
              <a:spcBef>
                <a:spcPts val="0"/>
              </a:spcBef>
              <a:spcAft>
                <a:spcPts val="0"/>
              </a:spcAft>
              <a:buClr>
                <a:schemeClr val="dk1"/>
              </a:buClr>
              <a:buSzPts val="1800"/>
              <a:buFont typeface="Arial"/>
              <a:buNone/>
            </a:pPr>
            <a:r>
              <a:rPr lang="en" b="1">
                <a:solidFill>
                  <a:schemeClr val="dk1"/>
                </a:solidFill>
              </a:rPr>
              <a:t>Extreme programming (XP) methodology </a:t>
            </a:r>
            <a:r>
              <a:rPr lang="en">
                <a:solidFill>
                  <a:schemeClr val="dk1"/>
                </a:solidFill>
              </a:rPr>
              <a:t>– breaks a project into tiny phases, and developers cannot continue on to the next phase until the first phase is complete</a:t>
            </a:r>
            <a:endParaRPr>
              <a:solidFill>
                <a:schemeClr val="dk1"/>
              </a:solidFill>
            </a:endParaRPr>
          </a:p>
          <a:p>
            <a:pPr marL="0" lvl="0" indent="0" algn="l" rtl="0">
              <a:spcBef>
                <a:spcPts val="0"/>
              </a:spcBef>
              <a:spcAft>
                <a:spcPts val="0"/>
              </a:spcAft>
              <a:buNone/>
            </a:pPr>
            <a:r>
              <a:rPr lang="en" b="1">
                <a:solidFill>
                  <a:schemeClr val="dk1"/>
                </a:solidFill>
              </a:rPr>
              <a:t>Agile methodology</a:t>
            </a:r>
            <a:r>
              <a:rPr lang="en">
                <a:solidFill>
                  <a:schemeClr val="dk1"/>
                </a:solidFill>
              </a:rPr>
              <a:t> – a form of XP, aims for customer satisfaction through early and continuous delivery of useful software components </a:t>
            </a:r>
            <a:endParaRPr u="sng">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2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grpSp>
        <p:nvGrpSpPr>
          <p:cNvPr id="11" name="Google Shape;11;p2"/>
          <p:cNvGrpSpPr/>
          <p:nvPr/>
        </p:nvGrpSpPr>
        <p:grpSpPr>
          <a:xfrm>
            <a:off x="4870457" y="830750"/>
            <a:ext cx="4589517" cy="4887577"/>
            <a:chOff x="3458353" y="512653"/>
            <a:chExt cx="5769348" cy="5951750"/>
          </a:xfrm>
        </p:grpSpPr>
        <p:pic>
          <p:nvPicPr>
            <p:cNvPr id="12" name="Google Shape;12;p2"/>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13" name="Google Shape;13;p2"/>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14" name="Google Shape;14;p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
          <p:cNvPicPr preferRelativeResize="0"/>
          <p:nvPr/>
        </p:nvPicPr>
        <p:blipFill rotWithShape="1">
          <a:blip r:embed="rId3">
            <a:alphaModFix/>
          </a:blip>
          <a:srcRect/>
          <a:stretch/>
        </p:blipFill>
        <p:spPr>
          <a:xfrm>
            <a:off x="9533954" y="4458500"/>
            <a:ext cx="1338247" cy="290925"/>
          </a:xfrm>
          <a:prstGeom prst="rect">
            <a:avLst/>
          </a:prstGeom>
          <a:noFill/>
          <a:ln>
            <a:noFill/>
          </a:ln>
        </p:spPr>
      </p:pic>
      <p:sp>
        <p:nvSpPr>
          <p:cNvPr id="18" name="Google Shape;1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bg>
      <p:bgPr>
        <a:solidFill>
          <a:srgbClr val="FFFFFF"/>
        </a:solidFill>
        <a:effectLst/>
      </p:bgPr>
    </p:bg>
    <p:spTree>
      <p:nvGrpSpPr>
        <p:cNvPr id="1" name="Shape 68"/>
        <p:cNvGrpSpPr/>
        <p:nvPr/>
      </p:nvGrpSpPr>
      <p:grpSpPr>
        <a:xfrm>
          <a:off x="0" y="0"/>
          <a:ext cx="0" cy="0"/>
          <a:chOff x="0" y="0"/>
          <a:chExt cx="0" cy="0"/>
        </a:xfrm>
      </p:grpSpPr>
      <p:sp>
        <p:nvSpPr>
          <p:cNvPr id="69" name="Google Shape;69;p11"/>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71" name="Google Shape;71;p1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marL="914400" lvl="1"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marL="1371600" lvl="2"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marL="1828800" lvl="3"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marL="2286000" lvl="4"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marL="2743200" lvl="5" indent="-304800" algn="l" rtl="0">
              <a:lnSpc>
                <a:spcPct val="90000"/>
              </a:lnSpc>
              <a:spcBef>
                <a:spcPts val="500"/>
              </a:spcBef>
              <a:spcAft>
                <a:spcPts val="0"/>
              </a:spcAft>
              <a:buClr>
                <a:srgbClr val="000000"/>
              </a:buClr>
              <a:buSzPts val="1200"/>
              <a:buChar char="•"/>
              <a:defRPr sz="1200">
                <a:solidFill>
                  <a:srgbClr val="000000"/>
                </a:solidFill>
              </a:defRPr>
            </a:lvl6pPr>
            <a:lvl7pPr marL="3200400" lvl="6" indent="-304800" algn="l" rtl="0">
              <a:lnSpc>
                <a:spcPct val="90000"/>
              </a:lnSpc>
              <a:spcBef>
                <a:spcPts val="500"/>
              </a:spcBef>
              <a:spcAft>
                <a:spcPts val="0"/>
              </a:spcAft>
              <a:buClr>
                <a:srgbClr val="000000"/>
              </a:buClr>
              <a:buSzPts val="1200"/>
              <a:buChar char="•"/>
              <a:defRPr sz="1200">
                <a:solidFill>
                  <a:srgbClr val="000000"/>
                </a:solidFill>
              </a:defRPr>
            </a:lvl7pPr>
            <a:lvl8pPr marL="3657600" lvl="7" indent="-304800" algn="l" rtl="0">
              <a:lnSpc>
                <a:spcPct val="90000"/>
              </a:lnSpc>
              <a:spcBef>
                <a:spcPts val="500"/>
              </a:spcBef>
              <a:spcAft>
                <a:spcPts val="0"/>
              </a:spcAft>
              <a:buClr>
                <a:srgbClr val="000000"/>
              </a:buClr>
              <a:buSzPts val="1200"/>
              <a:buChar char="•"/>
              <a:defRPr sz="1200">
                <a:solidFill>
                  <a:srgbClr val="000000"/>
                </a:solidFill>
              </a:defRPr>
            </a:lvl8pPr>
            <a:lvl9pPr marL="4114800" lvl="8" indent="-304800" algn="l" rtl="0">
              <a:lnSpc>
                <a:spcPct val="90000"/>
              </a:lnSpc>
              <a:spcBef>
                <a:spcPts val="500"/>
              </a:spcBef>
              <a:spcAft>
                <a:spcPts val="0"/>
              </a:spcAft>
              <a:buClr>
                <a:srgbClr val="000000"/>
              </a:buClr>
              <a:buSzPts val="1200"/>
              <a:buChar char="•"/>
              <a:defRPr sz="1200">
                <a:solidFill>
                  <a:srgbClr val="000000"/>
                </a:solidFill>
              </a:defRPr>
            </a:lvl9pPr>
          </a:lstStyle>
          <a:p>
            <a:endParaRPr/>
          </a:p>
        </p:txBody>
      </p:sp>
      <p:sp>
        <p:nvSpPr>
          <p:cNvPr id="72" name="Google Shape;72;p1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700"/>
              <a:buNone/>
              <a:defRPr/>
            </a:lvl2pPr>
            <a:lvl3pPr lvl="2" algn="ctr" rtl="0">
              <a:lnSpc>
                <a:spcPct val="100000"/>
              </a:lnSpc>
              <a:spcBef>
                <a:spcPts val="0"/>
              </a:spcBef>
              <a:spcAft>
                <a:spcPts val="0"/>
              </a:spcAft>
              <a:buSzPts val="2700"/>
              <a:buNone/>
              <a:defRPr/>
            </a:lvl3pPr>
            <a:lvl4pPr lvl="3" algn="ctr" rtl="0">
              <a:lnSpc>
                <a:spcPct val="100000"/>
              </a:lnSpc>
              <a:spcBef>
                <a:spcPts val="0"/>
              </a:spcBef>
              <a:spcAft>
                <a:spcPts val="0"/>
              </a:spcAft>
              <a:buSzPts val="2700"/>
              <a:buNone/>
              <a:defRPr/>
            </a:lvl4pPr>
            <a:lvl5pPr lvl="4" algn="ctr" rtl="0">
              <a:lnSpc>
                <a:spcPct val="100000"/>
              </a:lnSpc>
              <a:spcBef>
                <a:spcPts val="0"/>
              </a:spcBef>
              <a:spcAft>
                <a:spcPts val="0"/>
              </a:spcAft>
              <a:buSzPts val="2700"/>
              <a:buNone/>
              <a:defRPr/>
            </a:lvl5pPr>
            <a:lvl6pPr lvl="5" algn="ctr" rtl="0">
              <a:lnSpc>
                <a:spcPct val="100000"/>
              </a:lnSpc>
              <a:spcBef>
                <a:spcPts val="0"/>
              </a:spcBef>
              <a:spcAft>
                <a:spcPts val="0"/>
              </a:spcAft>
              <a:buSzPts val="1900"/>
              <a:buNone/>
              <a:defRPr/>
            </a:lvl6pPr>
            <a:lvl7pPr lvl="6" algn="ctr" rtl="0">
              <a:lnSpc>
                <a:spcPct val="100000"/>
              </a:lnSpc>
              <a:spcBef>
                <a:spcPts val="0"/>
              </a:spcBef>
              <a:spcAft>
                <a:spcPts val="0"/>
              </a:spcAft>
              <a:buSzPts val="2700"/>
              <a:buNone/>
              <a:defRPr/>
            </a:lvl7pPr>
            <a:lvl8pPr lvl="7" algn="ctr" rtl="0">
              <a:lnSpc>
                <a:spcPct val="100000"/>
              </a:lnSpc>
              <a:spcBef>
                <a:spcPts val="0"/>
              </a:spcBef>
              <a:spcAft>
                <a:spcPts val="0"/>
              </a:spcAft>
              <a:buSzPts val="2700"/>
              <a:buNone/>
              <a:defRPr/>
            </a:lvl8pPr>
            <a:lvl9pPr lvl="8" algn="ctr" rtl="0">
              <a:lnSpc>
                <a:spcPct val="100000"/>
              </a:lnSpc>
              <a:spcBef>
                <a:spcPts val="0"/>
              </a:spcBef>
              <a:spcAft>
                <a:spcPts val="0"/>
              </a:spcAft>
              <a:buSzPts val="2700"/>
              <a:buNone/>
              <a:defRPr/>
            </a:lvl9pPr>
          </a:lstStyle>
          <a:p>
            <a:endParaRPr/>
          </a:p>
        </p:txBody>
      </p:sp>
      <p:sp>
        <p:nvSpPr>
          <p:cNvPr id="73" name="Google Shape;73;p11"/>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1"/>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1"/>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1"/>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457200" y="857250"/>
            <a:ext cx="8229600" cy="8001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79" name="Google Shape;79;p12"/>
          <p:cNvSpPr txBox="1">
            <a:spLocks noGrp="1"/>
          </p:cNvSpPr>
          <p:nvPr>
            <p:ph type="body" idx="1"/>
          </p:nvPr>
        </p:nvSpPr>
        <p:spPr>
          <a:xfrm>
            <a:off x="457200" y="1687068"/>
            <a:ext cx="8229600" cy="3243900"/>
          </a:xfrm>
          <a:prstGeom prst="rect">
            <a:avLst/>
          </a:prstGeom>
          <a:noFill/>
          <a:ln>
            <a:noFill/>
          </a:ln>
        </p:spPr>
        <p:txBody>
          <a:bodyPr spcFirstLastPara="1" wrap="square" lIns="91425" tIns="45700" rIns="91425" bIns="45700" anchor="t" anchorCtr="0">
            <a:normAutofit/>
          </a:bodyPr>
          <a:lstStyle>
            <a:lvl1pPr marL="457200" lvl="0" indent="-228600" algn="l" rtl="0">
              <a:spcBef>
                <a:spcPts val="300"/>
              </a:spcBef>
              <a:spcAft>
                <a:spcPts val="0"/>
              </a:spcAft>
              <a:buSzPts val="1800"/>
              <a:buNone/>
              <a:defRPr/>
            </a:lvl1pPr>
            <a:lvl2pPr marL="914400" lvl="1" indent="-228600" algn="l" rtl="0">
              <a:spcBef>
                <a:spcPts val="300"/>
              </a:spcBef>
              <a:spcAft>
                <a:spcPts val="0"/>
              </a:spcAft>
              <a:buSzPts val="1800"/>
              <a:buNone/>
              <a:defRPr/>
            </a:lvl2pPr>
            <a:lvl3pPr marL="1371600" lvl="2" indent="-228600" algn="l" rtl="0">
              <a:spcBef>
                <a:spcPts val="300"/>
              </a:spcBef>
              <a:spcAft>
                <a:spcPts val="0"/>
              </a:spcAft>
              <a:buSzPts val="1800"/>
              <a:buNone/>
              <a:defRPr/>
            </a:lvl3pPr>
            <a:lvl4pPr marL="1828800" lvl="3" indent="-228600" algn="l" rtl="0">
              <a:spcBef>
                <a:spcPts val="300"/>
              </a:spcBef>
              <a:spcAft>
                <a:spcPts val="0"/>
              </a:spcAft>
              <a:buSzPts val="1800"/>
              <a:buNone/>
              <a:defRPr/>
            </a:lvl4pPr>
            <a:lvl5pPr marL="2286000" lvl="4" indent="-228600" algn="l" rtl="0">
              <a:spcBef>
                <a:spcPts val="300"/>
              </a:spcBef>
              <a:spcAft>
                <a:spcPts val="0"/>
              </a:spcAft>
              <a:buSzPts val="1800"/>
              <a:buNone/>
              <a:defRPr/>
            </a:lvl5pPr>
            <a:lvl6pPr marL="2743200" lvl="5" indent="-342900" algn="l" rtl="0">
              <a:spcBef>
                <a:spcPts val="300"/>
              </a:spcBef>
              <a:spcAft>
                <a:spcPts val="0"/>
              </a:spcAft>
              <a:buSzPts val="1800"/>
              <a:buChar char="•"/>
              <a:defRPr/>
            </a:lvl6pPr>
            <a:lvl7pPr marL="3200400" lvl="6" indent="-342900" algn="l" rtl="0">
              <a:spcBef>
                <a:spcPts val="300"/>
              </a:spcBef>
              <a:spcAft>
                <a:spcPts val="0"/>
              </a:spcAft>
              <a:buSzPts val="1800"/>
              <a:buChar char="•"/>
              <a:defRPr/>
            </a:lvl7pPr>
            <a:lvl8pPr marL="3657600" lvl="7" indent="-342900" algn="l" rtl="0">
              <a:spcBef>
                <a:spcPts val="300"/>
              </a:spcBef>
              <a:spcAft>
                <a:spcPts val="0"/>
              </a:spcAft>
              <a:buSzPts val="1800"/>
              <a:buChar char="•"/>
              <a:defRPr/>
            </a:lvl8pPr>
            <a:lvl9pPr marL="4114800" lvl="8" indent="-342900" algn="l" rtl="0">
              <a:spcBef>
                <a:spcPts val="300"/>
              </a:spcBef>
              <a:spcAft>
                <a:spcPts val="0"/>
              </a:spcAft>
              <a:buSzPts val="1800"/>
              <a:buChar char="•"/>
              <a:defRPr/>
            </a:lvl9pPr>
          </a:lstStyle>
          <a:p>
            <a:endParaRPr/>
          </a:p>
        </p:txBody>
      </p:sp>
      <p:sp>
        <p:nvSpPr>
          <p:cNvPr id="80" name="Google Shape;80;p12"/>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2">
  <p:cSld name="1_Side_Callout_Pink">
    <p:bg>
      <p:bgPr>
        <a:solidFill>
          <a:schemeClr val="lt2"/>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2">
            <a:alphaModFix/>
          </a:blip>
          <a:srcRect/>
          <a:stretch/>
        </p:blipFill>
        <p:spPr>
          <a:xfrm>
            <a:off x="8" y="0"/>
            <a:ext cx="3471633" cy="5143499"/>
          </a:xfrm>
          <a:prstGeom prst="rect">
            <a:avLst/>
          </a:prstGeom>
          <a:noFill/>
          <a:ln>
            <a:noFill/>
          </a:ln>
        </p:spPr>
      </p:pic>
      <p:sp>
        <p:nvSpPr>
          <p:cNvPr id="85" name="Google Shape;85;p13"/>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2800"/>
              <a:buFont typeface="Montserrat ExtraBold"/>
              <a:buNone/>
              <a:defRPr sz="28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lvl1pPr marL="457200" lvl="0" indent="-342900" algn="l" rtl="0">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 name="Google Shape;87;p13"/>
          <p:cNvSpPr txBox="1">
            <a:spLocks noGrp="1"/>
          </p:cNvSpPr>
          <p:nvPr>
            <p:ph type="subTitle" idx="2"/>
          </p:nvPr>
        </p:nvSpPr>
        <p:spPr>
          <a:xfrm>
            <a:off x="561975" y="2914650"/>
            <a:ext cx="2076300" cy="16956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algn="l" rtl="0">
              <a:lnSpc>
                <a:spcPct val="90000"/>
              </a:lnSpc>
              <a:spcBef>
                <a:spcPts val="500"/>
              </a:spcBef>
              <a:spcAft>
                <a:spcPts val="0"/>
              </a:spcAft>
              <a:buSzPts val="1100"/>
              <a:buNone/>
              <a:defRPr sz="1100"/>
            </a:lvl2pPr>
            <a:lvl3pPr lvl="2" algn="l" rtl="0">
              <a:lnSpc>
                <a:spcPct val="90000"/>
              </a:lnSpc>
              <a:spcBef>
                <a:spcPts val="500"/>
              </a:spcBef>
              <a:spcAft>
                <a:spcPts val="0"/>
              </a:spcAft>
              <a:buSzPts val="900"/>
              <a:buNone/>
              <a:defRPr sz="900"/>
            </a:lvl3pPr>
            <a:lvl4pPr lvl="3" algn="l" rtl="0">
              <a:lnSpc>
                <a:spcPct val="90000"/>
              </a:lnSpc>
              <a:spcBef>
                <a:spcPts val="500"/>
              </a:spcBef>
              <a:spcAft>
                <a:spcPts val="0"/>
              </a:spcAft>
              <a:buSzPts val="700"/>
              <a:buNone/>
              <a:defRPr sz="700"/>
            </a:lvl4pPr>
            <a:lvl5pPr lvl="4" algn="l" rtl="0">
              <a:lnSpc>
                <a:spcPct val="90000"/>
              </a:lnSpc>
              <a:spcBef>
                <a:spcPts val="500"/>
              </a:spcBef>
              <a:spcAft>
                <a:spcPts val="0"/>
              </a:spcAft>
              <a:buSzPts val="700"/>
              <a:buNone/>
              <a:defRPr sz="700"/>
            </a:lvl5pPr>
            <a:lvl6pPr lvl="5" algn="l" rtl="0">
              <a:lnSpc>
                <a:spcPct val="90000"/>
              </a:lnSpc>
              <a:spcBef>
                <a:spcPts val="500"/>
              </a:spcBef>
              <a:spcAft>
                <a:spcPts val="0"/>
              </a:spcAft>
              <a:buSzPts val="1300"/>
              <a:buNone/>
              <a:defRPr sz="1300"/>
            </a:lvl6pPr>
            <a:lvl7pPr lvl="6" algn="l" rtl="0">
              <a:lnSpc>
                <a:spcPct val="90000"/>
              </a:lnSpc>
              <a:spcBef>
                <a:spcPts val="500"/>
              </a:spcBef>
              <a:spcAft>
                <a:spcPts val="0"/>
              </a:spcAft>
              <a:buSzPts val="1300"/>
              <a:buNone/>
              <a:defRPr sz="1300"/>
            </a:lvl7pPr>
            <a:lvl8pPr lvl="7" algn="l" rtl="0">
              <a:lnSpc>
                <a:spcPct val="90000"/>
              </a:lnSpc>
              <a:spcBef>
                <a:spcPts val="500"/>
              </a:spcBef>
              <a:spcAft>
                <a:spcPts val="0"/>
              </a:spcAft>
              <a:buSzPts val="1300"/>
              <a:buNone/>
              <a:defRPr sz="1300"/>
            </a:lvl8pPr>
            <a:lvl9pPr lvl="8" algn="l" rtl="0">
              <a:lnSpc>
                <a:spcPct val="90000"/>
              </a:lnSpc>
              <a:spcBef>
                <a:spcPts val="500"/>
              </a:spcBef>
              <a:spcAft>
                <a:spcPts val="0"/>
              </a:spcAft>
              <a:buSzPts val="1300"/>
              <a:buNone/>
              <a:defRPr sz="1300"/>
            </a:lvl9pPr>
          </a:lstStyle>
          <a:p>
            <a:endParaRPr/>
          </a:p>
        </p:txBody>
      </p:sp>
      <p:sp>
        <p:nvSpPr>
          <p:cNvPr id="88" name="Google Shape;88;p13"/>
          <p:cNvSpPr txBox="1"/>
          <p:nvPr/>
        </p:nvSpPr>
        <p:spPr>
          <a:xfrm>
            <a:off x="3486234"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89" name="Google Shape;89;p13"/>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9" name="Google Shape;99;p1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0" name="Google Shape;100;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1" name="Google Shape;101;p16"/>
          <p:cNvSpPr txBox="1">
            <a:spLocks noGrp="1"/>
          </p:cNvSpPr>
          <p:nvPr>
            <p:ph type="ftr" idx="11"/>
          </p:nvPr>
        </p:nvSpPr>
        <p:spPr>
          <a:xfrm>
            <a:off x="3028950" y="4243256"/>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2" name="Google Shape;102;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3"/>
        <p:cNvGrpSpPr/>
        <p:nvPr/>
      </p:nvGrpSpPr>
      <p:grpSpPr>
        <a:xfrm>
          <a:off x="0" y="0"/>
          <a:ext cx="0" cy="0"/>
          <a:chOff x="0" y="0"/>
          <a:chExt cx="0" cy="0"/>
        </a:xfrm>
      </p:grpSpPr>
      <p:sp>
        <p:nvSpPr>
          <p:cNvPr id="104" name="Google Shape;104;p1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5" name="Google Shape;105;p17"/>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06" name="Google Shape;106;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7" name="Google Shape;107;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8" name="Google Shape;108;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1" name="Google Shape;111;p18"/>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12" name="Google Shape;112;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13" name="Google Shape;113;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14" name="Google Shape;114;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7" name="Google Shape;117;p19"/>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8" name="Google Shape;118;p19"/>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9" name="Google Shape;119;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20" name="Google Shape;120;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21" name="Google Shape;121;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25" name="Google Shape;125;p20"/>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6" name="Google Shape;126;p20"/>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27" name="Google Shape;127;p20"/>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8" name="Google Shape;128;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29" name="Google Shape;129;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30" name="Google Shape;130;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3" name="Google Shape;133;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34" name="Google Shape;134;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35" name="Google Shape;135;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1" name="Google Shape;21;p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25" name="Google Shape;25;p3"/>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26" name="Google Shape;26;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8" name="Google Shape;138;p22"/>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39" name="Google Shape;139;p22"/>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40" name="Google Shape;14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41" name="Google Shape;14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42" name="Google Shape;14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5" name="Google Shape;145;p23"/>
          <p:cNvSpPr>
            <a:spLocks noGrp="1"/>
          </p:cNvSpPr>
          <p:nvPr>
            <p:ph type="pic" idx="2"/>
          </p:nvPr>
        </p:nvSpPr>
        <p:spPr>
          <a:xfrm>
            <a:off x="3887391" y="740569"/>
            <a:ext cx="4629300" cy="3655200"/>
          </a:xfrm>
          <a:prstGeom prst="rect">
            <a:avLst/>
          </a:prstGeom>
          <a:noFill/>
          <a:ln>
            <a:noFill/>
          </a:ln>
        </p:spPr>
      </p:sp>
      <p:sp>
        <p:nvSpPr>
          <p:cNvPr id="146" name="Google Shape;146;p23"/>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47" name="Google Shape;147;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48" name="Google Shape;148;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49" name="Google Shape;149;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2" name="Google Shape;152;p24"/>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3" name="Google Shape;153;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54" name="Google Shape;154;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55" name="Google Shape;155;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8" name="Google Shape;158;p25"/>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9" name="Google Shape;159;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60" name="Google Shape;160;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61" name="Google Shape;161;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x">
  <p:cSld name="Blank_White_3_2">
    <p:bg>
      <p:bgPr>
        <a:solidFill>
          <a:schemeClr val="dk1"/>
        </a:solidFill>
        <a:effectLst/>
      </p:bgPr>
    </p:bg>
    <p:spTree>
      <p:nvGrpSpPr>
        <p:cNvPr id="1" name="Shape 16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tro">
  <p:cSld name="Blank_Black_2">
    <p:bg>
      <p:bgPr>
        <a:solidFill>
          <a:schemeClr val="lt2"/>
        </a:solidFill>
        <a:effectLst/>
      </p:bgPr>
    </p:bg>
    <p:spTree>
      <p:nvGrpSpPr>
        <p:cNvPr id="1" name="Shape 167"/>
        <p:cNvGrpSpPr/>
        <p:nvPr/>
      </p:nvGrpSpPr>
      <p:grpSpPr>
        <a:xfrm>
          <a:off x="0" y="0"/>
          <a:ext cx="0" cy="0"/>
          <a:chOff x="0" y="0"/>
          <a:chExt cx="0" cy="0"/>
        </a:xfrm>
      </p:grpSpPr>
      <p:sp>
        <p:nvSpPr>
          <p:cNvPr id="168" name="Google Shape;168;p28"/>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169" name="Google Shape;169;p2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0" name="Google Shape;170;p28"/>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SzPts val="5600"/>
              <a:buFont typeface="Montserrat ExtraBold"/>
              <a:buNone/>
              <a:defRPr sz="5600" b="1">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algn="l" rtl="0">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a:endParaRPr/>
          </a:p>
        </p:txBody>
      </p:sp>
      <p:sp>
        <p:nvSpPr>
          <p:cNvPr id="171" name="Google Shape;171;p28"/>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l" rtl="0">
              <a:lnSpc>
                <a:spcPct val="90000"/>
              </a:lnSpc>
              <a:spcBef>
                <a:spcPts val="500"/>
              </a:spcBef>
              <a:spcAft>
                <a:spcPts val="0"/>
              </a:spcAft>
              <a:buSzPts val="1600"/>
              <a:buNone/>
              <a:defRPr/>
            </a:lvl2pPr>
            <a:lvl3pPr lvl="2" algn="l" rtl="0">
              <a:lnSpc>
                <a:spcPct val="90000"/>
              </a:lnSpc>
              <a:spcBef>
                <a:spcPts val="500"/>
              </a:spcBef>
              <a:spcAft>
                <a:spcPts val="0"/>
              </a:spcAft>
              <a:buSzPts val="1400"/>
              <a:buNone/>
              <a:defRPr/>
            </a:lvl3pPr>
            <a:lvl4pPr lvl="3" algn="l" rtl="0">
              <a:lnSpc>
                <a:spcPct val="90000"/>
              </a:lnSpc>
              <a:spcBef>
                <a:spcPts val="500"/>
              </a:spcBef>
              <a:spcAft>
                <a:spcPts val="0"/>
              </a:spcAft>
              <a:buSzPts val="1200"/>
              <a:buNone/>
              <a:defRPr/>
            </a:lvl4pPr>
            <a:lvl5pPr lvl="4" algn="l" rtl="0">
              <a:lnSpc>
                <a:spcPct val="90000"/>
              </a:lnSpc>
              <a:spcBef>
                <a:spcPts val="500"/>
              </a:spcBef>
              <a:spcAft>
                <a:spcPts val="0"/>
              </a:spcAft>
              <a:buSzPts val="1200"/>
              <a:buNone/>
              <a:defRPr/>
            </a:lvl5pPr>
            <a:lvl6pPr lvl="5" algn="l" rtl="0">
              <a:lnSpc>
                <a:spcPct val="90000"/>
              </a:lnSpc>
              <a:spcBef>
                <a:spcPts val="500"/>
              </a:spcBef>
              <a:spcAft>
                <a:spcPts val="0"/>
              </a:spcAft>
              <a:buSzPts val="1800"/>
              <a:buNone/>
              <a:defRPr/>
            </a:lvl6pPr>
            <a:lvl7pPr lvl="6" algn="l" rtl="0">
              <a:lnSpc>
                <a:spcPct val="90000"/>
              </a:lnSpc>
              <a:spcBef>
                <a:spcPts val="500"/>
              </a:spcBef>
              <a:spcAft>
                <a:spcPts val="0"/>
              </a:spcAft>
              <a:buSzPts val="1800"/>
              <a:buNone/>
              <a:defRPr/>
            </a:lvl7pPr>
            <a:lvl8pPr lvl="7" algn="l" rtl="0">
              <a:lnSpc>
                <a:spcPct val="90000"/>
              </a:lnSpc>
              <a:spcBef>
                <a:spcPts val="500"/>
              </a:spcBef>
              <a:spcAft>
                <a:spcPts val="0"/>
              </a:spcAft>
              <a:buSzPts val="1800"/>
              <a:buNone/>
              <a:defRPr/>
            </a:lvl8pPr>
            <a:lvl9pPr lvl="8" algn="l" rtl="0">
              <a:lnSpc>
                <a:spcPct val="90000"/>
              </a:lnSpc>
              <a:spcBef>
                <a:spcPts val="500"/>
              </a:spcBef>
              <a:spcAft>
                <a:spcPts val="0"/>
              </a:spcAft>
              <a:buSzPts val="1800"/>
              <a:buNone/>
              <a:defRPr/>
            </a:lvl9pPr>
          </a:lstStyle>
          <a:p>
            <a:endParaRPr/>
          </a:p>
        </p:txBody>
      </p:sp>
      <p:sp>
        <p:nvSpPr>
          <p:cNvPr id="172" name="Google Shape;172;p28"/>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8"/>
          <p:cNvSpPr txBox="1"/>
          <p:nvPr/>
        </p:nvSpPr>
        <p:spPr>
          <a:xfrm>
            <a:off x="797376" y="3733575"/>
            <a:ext cx="641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Insert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photo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here</a:t>
            </a:r>
            <a:endParaRPr sz="1000" b="0" i="0" u="none" strike="noStrike" cap="none">
              <a:solidFill>
                <a:srgbClr val="393B6B"/>
              </a:solidFill>
              <a:latin typeface="Montserrat"/>
              <a:ea typeface="Montserrat"/>
              <a:cs typeface="Montserrat"/>
              <a:sym typeface="Montserrat"/>
            </a:endParaRPr>
          </a:p>
        </p:txBody>
      </p:sp>
      <p:pic>
        <p:nvPicPr>
          <p:cNvPr id="174" name="Google Shape;174;p28"/>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4">
  <p:cSld name="Content_2_Columns_Pink_2">
    <p:bg>
      <p:bgPr>
        <a:solidFill>
          <a:schemeClr val="lt2"/>
        </a:solidFill>
        <a:effectLst/>
      </p:bgPr>
    </p:bg>
    <p:spTree>
      <p:nvGrpSpPr>
        <p:cNvPr id="1" name="Shape 175"/>
        <p:cNvGrpSpPr/>
        <p:nvPr/>
      </p:nvGrpSpPr>
      <p:grpSpPr>
        <a:xfrm>
          <a:off x="0" y="0"/>
          <a:ext cx="0" cy="0"/>
          <a:chOff x="0" y="0"/>
          <a:chExt cx="0" cy="0"/>
        </a:xfrm>
      </p:grpSpPr>
      <p:pic>
        <p:nvPicPr>
          <p:cNvPr id="176" name="Google Shape;176;p2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7" name="Google Shape;177;p29"/>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2"/>
              </a:buClr>
              <a:buSzPts val="1800"/>
              <a:buChar char="•"/>
              <a:defRPr>
                <a:solidFill>
                  <a:schemeClr val="dk2"/>
                </a:solidFill>
              </a:defRPr>
            </a:lvl6pPr>
            <a:lvl7pPr marL="3200400" lvl="6" indent="-342900" algn="l" rtl="0">
              <a:lnSpc>
                <a:spcPct val="90000"/>
              </a:lnSpc>
              <a:spcBef>
                <a:spcPts val="500"/>
              </a:spcBef>
              <a:spcAft>
                <a:spcPts val="0"/>
              </a:spcAft>
              <a:buClr>
                <a:schemeClr val="dk2"/>
              </a:buClr>
              <a:buSzPts val="1800"/>
              <a:buChar char="•"/>
              <a:defRPr>
                <a:solidFill>
                  <a:schemeClr val="dk2"/>
                </a:solidFill>
              </a:defRPr>
            </a:lvl7pPr>
            <a:lvl8pPr marL="3657600" lvl="7" indent="-342900" algn="l" rtl="0">
              <a:lnSpc>
                <a:spcPct val="90000"/>
              </a:lnSpc>
              <a:spcBef>
                <a:spcPts val="500"/>
              </a:spcBef>
              <a:spcAft>
                <a:spcPts val="0"/>
              </a:spcAft>
              <a:buClr>
                <a:schemeClr val="dk2"/>
              </a:buClr>
              <a:buSzPts val="1800"/>
              <a:buChar char="•"/>
              <a:defRPr>
                <a:solidFill>
                  <a:schemeClr val="dk2"/>
                </a:solidFill>
              </a:defRPr>
            </a:lvl8pPr>
            <a:lvl9pPr marL="4114800" lvl="8" indent="-342900" algn="l" rtl="0">
              <a:lnSpc>
                <a:spcPct val="90000"/>
              </a:lnSpc>
              <a:spcBef>
                <a:spcPts val="500"/>
              </a:spcBef>
              <a:spcAft>
                <a:spcPts val="0"/>
              </a:spcAft>
              <a:buClr>
                <a:schemeClr val="dk2"/>
              </a:buClr>
              <a:buSzPts val="1800"/>
              <a:buChar char="•"/>
              <a:defRPr>
                <a:solidFill>
                  <a:schemeClr val="dk2"/>
                </a:solidFill>
              </a:defRPr>
            </a:lvl9pPr>
          </a:lstStyle>
          <a:p>
            <a:endParaRPr/>
          </a:p>
        </p:txBody>
      </p:sp>
      <p:sp>
        <p:nvSpPr>
          <p:cNvPr id="178" name="Google Shape;178;p29"/>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2500"/>
              <a:buFont typeface="Montserrat ExtraBold"/>
              <a:buNone/>
              <a:defRPr sz="25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9" name="Google Shape;179;p29"/>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180" name="Google Shape;180;p29"/>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
        <p:nvSpPr>
          <p:cNvPr id="181" name="Google Shape;181;p29"/>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4-dark">
  <p:cSld name="Content_2_Columns_Pink_2_1">
    <p:bg>
      <p:bgPr>
        <a:solidFill>
          <a:schemeClr val="dk1"/>
        </a:solidFill>
        <a:effectLst/>
      </p:bgPr>
    </p:bg>
    <p:spTree>
      <p:nvGrpSpPr>
        <p:cNvPr id="1" name="Shape 182"/>
        <p:cNvGrpSpPr/>
        <p:nvPr/>
      </p:nvGrpSpPr>
      <p:grpSpPr>
        <a:xfrm>
          <a:off x="0" y="0"/>
          <a:ext cx="0" cy="0"/>
          <a:chOff x="0" y="0"/>
          <a:chExt cx="0" cy="0"/>
        </a:xfrm>
      </p:grpSpPr>
      <p:pic>
        <p:nvPicPr>
          <p:cNvPr id="183" name="Google Shape;183;p3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4" name="Google Shape;184;p30"/>
          <p:cNvSpPr txBox="1">
            <a:spLocks noGrp="1"/>
          </p:cNvSpPr>
          <p:nvPr>
            <p:ph type="body" idx="1"/>
          </p:nvPr>
        </p:nvSpPr>
        <p:spPr>
          <a:xfrm>
            <a:off x="913200" y="1342525"/>
            <a:ext cx="7289100" cy="31230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lt1"/>
              </a:buClr>
              <a:buSzPts val="1800"/>
              <a:buChar char="•"/>
              <a:defRPr>
                <a:solidFill>
                  <a:schemeClr val="lt1"/>
                </a:solidFill>
              </a:defRPr>
            </a:lvl6pPr>
            <a:lvl7pPr marL="3200400" lvl="6" indent="-342900" algn="l" rtl="0">
              <a:lnSpc>
                <a:spcPct val="90000"/>
              </a:lnSpc>
              <a:spcBef>
                <a:spcPts val="500"/>
              </a:spcBef>
              <a:spcAft>
                <a:spcPts val="0"/>
              </a:spcAft>
              <a:buClr>
                <a:schemeClr val="lt1"/>
              </a:buClr>
              <a:buSzPts val="1800"/>
              <a:buChar char="•"/>
              <a:defRPr>
                <a:solidFill>
                  <a:schemeClr val="lt1"/>
                </a:solidFill>
              </a:defRPr>
            </a:lvl7pPr>
            <a:lvl8pPr marL="3657600" lvl="7" indent="-342900" algn="l" rtl="0">
              <a:lnSpc>
                <a:spcPct val="90000"/>
              </a:lnSpc>
              <a:spcBef>
                <a:spcPts val="500"/>
              </a:spcBef>
              <a:spcAft>
                <a:spcPts val="0"/>
              </a:spcAft>
              <a:buClr>
                <a:schemeClr val="lt1"/>
              </a:buClr>
              <a:buSzPts val="1800"/>
              <a:buChar char="•"/>
              <a:defRPr>
                <a:solidFill>
                  <a:schemeClr val="lt1"/>
                </a:solidFill>
              </a:defRPr>
            </a:lvl8pPr>
            <a:lvl9pPr marL="4114800" lvl="8" indent="-342900" algn="l" rtl="0">
              <a:lnSpc>
                <a:spcPct val="90000"/>
              </a:lnSpc>
              <a:spcBef>
                <a:spcPts val="500"/>
              </a:spcBef>
              <a:spcAft>
                <a:spcPts val="0"/>
              </a:spcAft>
              <a:buClr>
                <a:schemeClr val="lt1"/>
              </a:buClr>
              <a:buSzPts val="1800"/>
              <a:buChar char="•"/>
              <a:defRPr>
                <a:solidFill>
                  <a:schemeClr val="lt1"/>
                </a:solidFill>
              </a:defRPr>
            </a:lvl9pPr>
          </a:lstStyle>
          <a:p>
            <a:endParaRPr/>
          </a:p>
        </p:txBody>
      </p:sp>
      <p:sp>
        <p:nvSpPr>
          <p:cNvPr id="185" name="Google Shape;185;p30"/>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500"/>
              <a:buFont typeface="Montserrat ExtraBold"/>
              <a:buNone/>
              <a:defRPr sz="25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lt1"/>
              </a:buClr>
              <a:buSzPts val="1400"/>
              <a:buNone/>
              <a:defRPr>
                <a:solidFill>
                  <a:schemeClr val="lt1"/>
                </a:solidFill>
              </a:defRPr>
            </a:lvl2pPr>
            <a:lvl3pPr lvl="2" algn="l" rtl="0">
              <a:lnSpc>
                <a:spcPct val="100000"/>
              </a:lnSpc>
              <a:spcBef>
                <a:spcPts val="0"/>
              </a:spcBef>
              <a:spcAft>
                <a:spcPts val="0"/>
              </a:spcAft>
              <a:buClr>
                <a:schemeClr val="lt1"/>
              </a:buClr>
              <a:buSzPts val="1400"/>
              <a:buNone/>
              <a:defRPr>
                <a:solidFill>
                  <a:schemeClr val="lt1"/>
                </a:solidFill>
              </a:defRPr>
            </a:lvl3pPr>
            <a:lvl4pPr lvl="3" algn="l" rtl="0">
              <a:lnSpc>
                <a:spcPct val="100000"/>
              </a:lnSpc>
              <a:spcBef>
                <a:spcPts val="0"/>
              </a:spcBef>
              <a:spcAft>
                <a:spcPts val="0"/>
              </a:spcAft>
              <a:buClr>
                <a:schemeClr val="lt1"/>
              </a:buClr>
              <a:buSzPts val="1400"/>
              <a:buNone/>
              <a:defRPr>
                <a:solidFill>
                  <a:schemeClr val="lt1"/>
                </a:solidFill>
              </a:defRPr>
            </a:lvl4pPr>
            <a:lvl5pPr lvl="4" algn="l" rtl="0">
              <a:lnSpc>
                <a:spcPct val="100000"/>
              </a:lnSpc>
              <a:spcBef>
                <a:spcPts val="0"/>
              </a:spcBef>
              <a:spcAft>
                <a:spcPts val="0"/>
              </a:spcAft>
              <a:buClr>
                <a:schemeClr val="lt1"/>
              </a:buClr>
              <a:buSzPts val="1400"/>
              <a:buNone/>
              <a:defRPr>
                <a:solidFill>
                  <a:schemeClr val="lt1"/>
                </a:solidFill>
              </a:defRPr>
            </a:lvl5pPr>
            <a:lvl6pPr lvl="5" algn="l" rtl="0">
              <a:lnSpc>
                <a:spcPct val="100000"/>
              </a:lnSpc>
              <a:spcBef>
                <a:spcPts val="0"/>
              </a:spcBef>
              <a:spcAft>
                <a:spcPts val="0"/>
              </a:spcAft>
              <a:buClr>
                <a:schemeClr val="lt1"/>
              </a:buClr>
              <a:buSzPts val="1400"/>
              <a:buNone/>
              <a:defRPr>
                <a:solidFill>
                  <a:schemeClr val="lt1"/>
                </a:solidFill>
              </a:defRPr>
            </a:lvl6pPr>
            <a:lvl7pPr lvl="6" algn="l" rtl="0">
              <a:lnSpc>
                <a:spcPct val="100000"/>
              </a:lnSpc>
              <a:spcBef>
                <a:spcPts val="0"/>
              </a:spcBef>
              <a:spcAft>
                <a:spcPts val="0"/>
              </a:spcAft>
              <a:buClr>
                <a:schemeClr val="lt1"/>
              </a:buClr>
              <a:buSzPts val="1400"/>
              <a:buNone/>
              <a:defRPr>
                <a:solidFill>
                  <a:schemeClr val="lt1"/>
                </a:solidFill>
              </a:defRPr>
            </a:lvl7pPr>
            <a:lvl8pPr lvl="7" algn="l" rtl="0">
              <a:lnSpc>
                <a:spcPct val="100000"/>
              </a:lnSpc>
              <a:spcBef>
                <a:spcPts val="0"/>
              </a:spcBef>
              <a:spcAft>
                <a:spcPts val="0"/>
              </a:spcAft>
              <a:buClr>
                <a:schemeClr val="lt1"/>
              </a:buClr>
              <a:buSzPts val="1400"/>
              <a:buNone/>
              <a:defRPr>
                <a:solidFill>
                  <a:schemeClr val="lt1"/>
                </a:solidFill>
              </a:defRPr>
            </a:lvl8pPr>
            <a:lvl9pPr lvl="8" algn="l"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86" name="Google Shape;186;p30"/>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0"/>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188" name="Google Shape;188;p30"/>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genda-dark">
  <p:cSld name="Agenda_Black_1">
    <p:bg>
      <p:bgPr>
        <a:solidFill>
          <a:schemeClr val="dk1"/>
        </a:solidFill>
        <a:effectLst/>
      </p:bgPr>
    </p:bg>
    <p:spTree>
      <p:nvGrpSpPr>
        <p:cNvPr id="1" name="Shape 189"/>
        <p:cNvGrpSpPr/>
        <p:nvPr/>
      </p:nvGrpSpPr>
      <p:grpSpPr>
        <a:xfrm>
          <a:off x="0" y="0"/>
          <a:ext cx="0" cy="0"/>
          <a:chOff x="0" y="0"/>
          <a:chExt cx="0" cy="0"/>
        </a:xfrm>
      </p:grpSpPr>
      <p:sp>
        <p:nvSpPr>
          <p:cNvPr id="190" name="Google Shape;190;p31"/>
          <p:cNvSpPr txBox="1"/>
          <p:nvPr/>
        </p:nvSpPr>
        <p:spPr>
          <a:xfrm>
            <a:off x="2291678" y="411349"/>
            <a:ext cx="2166600" cy="567600"/>
          </a:xfrm>
          <a:prstGeom prst="rect">
            <a:avLst/>
          </a:prstGeom>
          <a:noFill/>
          <a:ln>
            <a:noFill/>
          </a:ln>
        </p:spPr>
        <p:txBody>
          <a:bodyPr spcFirstLastPara="1" wrap="square" lIns="45725" tIns="45725" rIns="45725" bIns="45725" anchor="ctr" anchorCtr="0">
            <a:noAutofit/>
          </a:bodyPr>
          <a:lstStyle/>
          <a:p>
            <a:pPr marL="50800" marR="0" lvl="0" indent="-50800" algn="l" rtl="0">
              <a:lnSpc>
                <a:spcPct val="100000"/>
              </a:lnSpc>
              <a:spcBef>
                <a:spcPts val="0"/>
              </a:spcBef>
              <a:spcAft>
                <a:spcPts val="0"/>
              </a:spcAft>
              <a:buClr>
                <a:schemeClr val="lt1"/>
              </a:buClr>
              <a:buSzPts val="800"/>
              <a:buFont typeface="Montserrat ExtraBold"/>
              <a:buChar char=" "/>
            </a:pPr>
            <a:r>
              <a:rPr lang="en" sz="3200" b="1" i="0" u="none" strike="noStrike" cap="none">
                <a:solidFill>
                  <a:schemeClr val="lt1"/>
                </a:solidFill>
                <a:latin typeface="Montserrat ExtraBold"/>
                <a:ea typeface="Montserrat ExtraBold"/>
                <a:cs typeface="Montserrat ExtraBold"/>
                <a:sym typeface="Montserrat ExtraBold"/>
              </a:rPr>
              <a:t>Agenda</a:t>
            </a:r>
            <a:endParaRPr sz="1100" b="1" i="0" u="none" strike="noStrike" cap="none">
              <a:solidFill>
                <a:schemeClr val="lt1"/>
              </a:solidFill>
              <a:latin typeface="Montserrat ExtraBold"/>
              <a:ea typeface="Montserrat ExtraBold"/>
              <a:cs typeface="Montserrat ExtraBold"/>
              <a:sym typeface="Montserrat ExtraBold"/>
            </a:endParaRPr>
          </a:p>
        </p:txBody>
      </p:sp>
      <p:sp>
        <p:nvSpPr>
          <p:cNvPr id="191" name="Google Shape;191;p31"/>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999999"/>
                </a:solidFill>
                <a:latin typeface="Montserrat Medium"/>
                <a:ea typeface="Montserrat Medium"/>
                <a:cs typeface="Montserrat Medium"/>
                <a:sym typeface="Montserrat Medium"/>
              </a:rPr>
              <a:t>Proprietary and confidential</a:t>
            </a:r>
            <a:endParaRPr sz="600" b="0" i="1" u="none" strike="noStrike" cap="none">
              <a:solidFill>
                <a:srgbClr val="999999"/>
              </a:solidFill>
              <a:latin typeface="Montserrat Medium"/>
              <a:ea typeface="Montserrat Medium"/>
              <a:cs typeface="Montserrat Medium"/>
              <a:sym typeface="Montserrat Medium"/>
            </a:endParaRPr>
          </a:p>
        </p:txBody>
      </p:sp>
      <p:pic>
        <p:nvPicPr>
          <p:cNvPr id="192" name="Google Shape;192;p31"/>
          <p:cNvPicPr preferRelativeResize="0"/>
          <p:nvPr/>
        </p:nvPicPr>
        <p:blipFill rotWithShape="1">
          <a:blip r:embed="rId2">
            <a:alphaModFix/>
          </a:blip>
          <a:srcRect l="42155" r="6491"/>
          <a:stretch/>
        </p:blipFill>
        <p:spPr>
          <a:xfrm>
            <a:off x="0" y="0"/>
            <a:ext cx="1782900" cy="5143499"/>
          </a:xfrm>
          <a:prstGeom prst="rect">
            <a:avLst/>
          </a:prstGeom>
          <a:noFill/>
          <a:ln>
            <a:noFill/>
          </a:ln>
        </p:spPr>
      </p:pic>
      <p:pic>
        <p:nvPicPr>
          <p:cNvPr id="193" name="Google Shape;193;p31"/>
          <p:cNvPicPr preferRelativeResize="0"/>
          <p:nvPr/>
        </p:nvPicPr>
        <p:blipFill rotWithShape="1">
          <a:blip r:embed="rId3">
            <a:alphaModFix/>
          </a:blip>
          <a:srcRect/>
          <a:stretch/>
        </p:blipFill>
        <p:spPr>
          <a:xfrm>
            <a:off x="6022401" y="3740850"/>
            <a:ext cx="1257300" cy="828675"/>
          </a:xfrm>
          <a:prstGeom prst="rect">
            <a:avLst/>
          </a:prstGeom>
          <a:noFill/>
          <a:ln>
            <a:noFill/>
          </a:ln>
        </p:spPr>
      </p:pic>
      <p:pic>
        <p:nvPicPr>
          <p:cNvPr id="194" name="Google Shape;194;p31"/>
          <p:cNvPicPr preferRelativeResize="0"/>
          <p:nvPr/>
        </p:nvPicPr>
        <p:blipFill rotWithShape="1">
          <a:blip r:embed="rId4">
            <a:alphaModFix/>
          </a:blip>
          <a:srcRect/>
          <a:stretch/>
        </p:blipFill>
        <p:spPr>
          <a:xfrm>
            <a:off x="7885775" y="1647826"/>
            <a:ext cx="809625" cy="800100"/>
          </a:xfrm>
          <a:prstGeom prst="rect">
            <a:avLst/>
          </a:prstGeom>
          <a:noFill/>
          <a:ln>
            <a:noFill/>
          </a:ln>
        </p:spPr>
      </p:pic>
      <p:pic>
        <p:nvPicPr>
          <p:cNvPr id="195" name="Google Shape;195;p31"/>
          <p:cNvPicPr preferRelativeResize="0"/>
          <p:nvPr/>
        </p:nvPicPr>
        <p:blipFill rotWithShape="1">
          <a:blip r:embed="rId5">
            <a:alphaModFix/>
          </a:blip>
          <a:srcRect/>
          <a:stretch/>
        </p:blipFill>
        <p:spPr>
          <a:xfrm>
            <a:off x="7581901" y="3952875"/>
            <a:ext cx="1676400" cy="1447800"/>
          </a:xfrm>
          <a:prstGeom prst="rect">
            <a:avLst/>
          </a:prstGeom>
          <a:noFill/>
          <a:ln>
            <a:noFill/>
          </a:ln>
        </p:spPr>
      </p:pic>
      <p:pic>
        <p:nvPicPr>
          <p:cNvPr id="196" name="Google Shape;196;p31"/>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2">
  <p:cSld name="1_Side_Callout_Pink">
    <p:bg>
      <p:bgPr>
        <a:solidFill>
          <a:schemeClr val="lt2"/>
        </a:solidFill>
        <a:effectLst/>
      </p:bgPr>
    </p:bg>
    <p:spTree>
      <p:nvGrpSpPr>
        <p:cNvPr id="1" name="Shape 197"/>
        <p:cNvGrpSpPr/>
        <p:nvPr/>
      </p:nvGrpSpPr>
      <p:grpSpPr>
        <a:xfrm>
          <a:off x="0" y="0"/>
          <a:ext cx="0" cy="0"/>
          <a:chOff x="0" y="0"/>
          <a:chExt cx="0" cy="0"/>
        </a:xfrm>
      </p:grpSpPr>
      <p:pic>
        <p:nvPicPr>
          <p:cNvPr id="198" name="Google Shape;198;p32"/>
          <p:cNvPicPr preferRelativeResize="0"/>
          <p:nvPr/>
        </p:nvPicPr>
        <p:blipFill rotWithShape="1">
          <a:blip r:embed="rId2">
            <a:alphaModFix/>
          </a:blip>
          <a:srcRect/>
          <a:stretch/>
        </p:blipFill>
        <p:spPr>
          <a:xfrm>
            <a:off x="8" y="0"/>
            <a:ext cx="3471633" cy="5143499"/>
          </a:xfrm>
          <a:prstGeom prst="rect">
            <a:avLst/>
          </a:prstGeom>
          <a:noFill/>
          <a:ln>
            <a:noFill/>
          </a:ln>
        </p:spPr>
      </p:pic>
      <p:sp>
        <p:nvSpPr>
          <p:cNvPr id="199" name="Google Shape;199;p32"/>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2800"/>
              <a:buFont typeface="Montserrat ExtraBold"/>
              <a:buNone/>
              <a:defRPr sz="28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0" name="Google Shape;200;p32"/>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lvl1pPr marL="457200" lvl="0" indent="-342900" algn="l" rtl="0">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1" name="Google Shape;201;p32"/>
          <p:cNvSpPr txBox="1">
            <a:spLocks noGrp="1"/>
          </p:cNvSpPr>
          <p:nvPr>
            <p:ph type="subTitle" idx="2"/>
          </p:nvPr>
        </p:nvSpPr>
        <p:spPr>
          <a:xfrm>
            <a:off x="561975" y="2914650"/>
            <a:ext cx="2076300" cy="16956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algn="l" rtl="0">
              <a:lnSpc>
                <a:spcPct val="90000"/>
              </a:lnSpc>
              <a:spcBef>
                <a:spcPts val="500"/>
              </a:spcBef>
              <a:spcAft>
                <a:spcPts val="0"/>
              </a:spcAft>
              <a:buSzPts val="1100"/>
              <a:buNone/>
              <a:defRPr sz="1100"/>
            </a:lvl2pPr>
            <a:lvl3pPr lvl="2" algn="l" rtl="0">
              <a:lnSpc>
                <a:spcPct val="90000"/>
              </a:lnSpc>
              <a:spcBef>
                <a:spcPts val="500"/>
              </a:spcBef>
              <a:spcAft>
                <a:spcPts val="0"/>
              </a:spcAft>
              <a:buSzPts val="900"/>
              <a:buNone/>
              <a:defRPr sz="900"/>
            </a:lvl3pPr>
            <a:lvl4pPr lvl="3" algn="l" rtl="0">
              <a:lnSpc>
                <a:spcPct val="90000"/>
              </a:lnSpc>
              <a:spcBef>
                <a:spcPts val="500"/>
              </a:spcBef>
              <a:spcAft>
                <a:spcPts val="0"/>
              </a:spcAft>
              <a:buSzPts val="700"/>
              <a:buNone/>
              <a:defRPr sz="700"/>
            </a:lvl4pPr>
            <a:lvl5pPr lvl="4" algn="l" rtl="0">
              <a:lnSpc>
                <a:spcPct val="90000"/>
              </a:lnSpc>
              <a:spcBef>
                <a:spcPts val="500"/>
              </a:spcBef>
              <a:spcAft>
                <a:spcPts val="0"/>
              </a:spcAft>
              <a:buSzPts val="700"/>
              <a:buNone/>
              <a:defRPr sz="700"/>
            </a:lvl5pPr>
            <a:lvl6pPr lvl="5" algn="l" rtl="0">
              <a:lnSpc>
                <a:spcPct val="90000"/>
              </a:lnSpc>
              <a:spcBef>
                <a:spcPts val="500"/>
              </a:spcBef>
              <a:spcAft>
                <a:spcPts val="0"/>
              </a:spcAft>
              <a:buSzPts val="1300"/>
              <a:buNone/>
              <a:defRPr sz="1300"/>
            </a:lvl6pPr>
            <a:lvl7pPr lvl="6" algn="l" rtl="0">
              <a:lnSpc>
                <a:spcPct val="90000"/>
              </a:lnSpc>
              <a:spcBef>
                <a:spcPts val="500"/>
              </a:spcBef>
              <a:spcAft>
                <a:spcPts val="0"/>
              </a:spcAft>
              <a:buSzPts val="1300"/>
              <a:buNone/>
              <a:defRPr sz="1300"/>
            </a:lvl7pPr>
            <a:lvl8pPr lvl="7" algn="l" rtl="0">
              <a:lnSpc>
                <a:spcPct val="90000"/>
              </a:lnSpc>
              <a:spcBef>
                <a:spcPts val="500"/>
              </a:spcBef>
              <a:spcAft>
                <a:spcPts val="0"/>
              </a:spcAft>
              <a:buSzPts val="1300"/>
              <a:buNone/>
              <a:defRPr sz="1300"/>
            </a:lvl8pPr>
            <a:lvl9pPr lvl="8" algn="l" rtl="0">
              <a:lnSpc>
                <a:spcPct val="90000"/>
              </a:lnSpc>
              <a:spcBef>
                <a:spcPts val="500"/>
              </a:spcBef>
              <a:spcAft>
                <a:spcPts val="0"/>
              </a:spcAft>
              <a:buSzPts val="1300"/>
              <a:buNone/>
              <a:defRPr sz="1300"/>
            </a:lvl9pPr>
          </a:lstStyle>
          <a:p>
            <a:endParaRPr/>
          </a:p>
        </p:txBody>
      </p:sp>
      <p:sp>
        <p:nvSpPr>
          <p:cNvPr id="202" name="Google Shape;202;p32"/>
          <p:cNvSpPr txBox="1"/>
          <p:nvPr/>
        </p:nvSpPr>
        <p:spPr>
          <a:xfrm>
            <a:off x="3486234"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203" name="Google Shape;203;p32"/>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column 2 2">
  <p:cSld name="TITLE_2_1_1_2_2_2">
    <p:bg>
      <p:bgPr>
        <a:solidFill>
          <a:srgbClr val="000000"/>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9" name="Google Shape;29;p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33" name="Google Shape;33;p4"/>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34" name="Google Shape;34;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Blank_White_1">
    <p:bg>
      <p:bgPr>
        <a:solidFill>
          <a:schemeClr val="lt2"/>
        </a:solidFill>
        <a:effectLst/>
      </p:bgPr>
    </p:bg>
    <p:spTree>
      <p:nvGrpSpPr>
        <p:cNvPr id="1" name="Shape 204"/>
        <p:cNvGrpSpPr/>
        <p:nvPr/>
      </p:nvGrpSpPr>
      <p:grpSpPr>
        <a:xfrm>
          <a:off x="0" y="0"/>
          <a:ext cx="0" cy="0"/>
          <a:chOff x="0" y="0"/>
          <a:chExt cx="0" cy="0"/>
        </a:xfrm>
      </p:grpSpPr>
      <p:pic>
        <p:nvPicPr>
          <p:cNvPr id="205" name="Google Shape;205;p33"/>
          <p:cNvPicPr preferRelativeResize="0"/>
          <p:nvPr/>
        </p:nvPicPr>
        <p:blipFill rotWithShape="1">
          <a:blip r:embed="rId2">
            <a:alphaModFix/>
          </a:blip>
          <a:srcRect/>
          <a:stretch/>
        </p:blipFill>
        <p:spPr>
          <a:xfrm>
            <a:off x="0" y="0"/>
            <a:ext cx="9144000" cy="5138740"/>
          </a:xfrm>
          <a:prstGeom prst="rect">
            <a:avLst/>
          </a:prstGeom>
          <a:noFill/>
          <a:ln>
            <a:noFill/>
          </a:ln>
        </p:spPr>
      </p:pic>
      <p:pic>
        <p:nvPicPr>
          <p:cNvPr id="206" name="Google Shape;206;p33"/>
          <p:cNvPicPr preferRelativeResize="0"/>
          <p:nvPr/>
        </p:nvPicPr>
        <p:blipFill rotWithShape="1">
          <a:blip r:embed="rId3">
            <a:alphaModFix/>
          </a:blip>
          <a:srcRect/>
          <a:stretch/>
        </p:blipFill>
        <p:spPr>
          <a:xfrm>
            <a:off x="-6" y="0"/>
            <a:ext cx="2598263" cy="5143501"/>
          </a:xfrm>
          <a:prstGeom prst="rect">
            <a:avLst/>
          </a:prstGeom>
          <a:noFill/>
          <a:ln>
            <a:noFill/>
          </a:ln>
        </p:spPr>
      </p:pic>
      <p:pic>
        <p:nvPicPr>
          <p:cNvPr id="207" name="Google Shape;207;p33"/>
          <p:cNvPicPr preferRelativeResize="0"/>
          <p:nvPr/>
        </p:nvPicPr>
        <p:blipFill rotWithShape="1">
          <a:blip r:embed="rId4">
            <a:alphaModFix/>
          </a:blip>
          <a:srcRect/>
          <a:stretch/>
        </p:blipFill>
        <p:spPr>
          <a:xfrm>
            <a:off x="872312" y="1223974"/>
            <a:ext cx="669650" cy="502225"/>
          </a:xfrm>
          <a:prstGeom prst="rect">
            <a:avLst/>
          </a:prstGeom>
          <a:noFill/>
          <a:ln>
            <a:noFill/>
          </a:ln>
        </p:spPr>
      </p:pic>
      <p:sp>
        <p:nvSpPr>
          <p:cNvPr id="208" name="Google Shape;208;p33"/>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sp>
        <p:nvSpPr>
          <p:cNvPr id="209" name="Google Shape;209;p33"/>
          <p:cNvSpPr txBox="1">
            <a:spLocks noGrp="1"/>
          </p:cNvSpPr>
          <p:nvPr>
            <p:ph type="title"/>
          </p:nvPr>
        </p:nvSpPr>
        <p:spPr>
          <a:xfrm>
            <a:off x="1826200" y="1174000"/>
            <a:ext cx="6690600" cy="1728300"/>
          </a:xfrm>
          <a:prstGeom prst="rect">
            <a:avLst/>
          </a:prstGeom>
          <a:noFill/>
          <a:ln>
            <a:noFill/>
          </a:ln>
        </p:spPr>
        <p:txBody>
          <a:bodyPr spcFirstLastPara="1" wrap="square" lIns="91425" tIns="45700" rIns="91425" bIns="45700" anchor="t" anchorCtr="0">
            <a:noAutofit/>
          </a:bodyPr>
          <a:lstStyle>
            <a:lvl1pPr lvl="0" algn="l" rtl="0">
              <a:lnSpc>
                <a:spcPct val="115000"/>
              </a:lnSpc>
              <a:spcBef>
                <a:spcPts val="0"/>
              </a:spcBef>
              <a:spcAft>
                <a:spcPts val="0"/>
              </a:spcAft>
              <a:buSzPts val="2600"/>
              <a:buFont typeface="Montserrat SemiBold"/>
              <a:buNone/>
              <a:defRPr sz="2600">
                <a:latin typeface="Montserrat SemiBold"/>
                <a:ea typeface="Montserrat SemiBold"/>
                <a:cs typeface="Montserrat SemiBold"/>
                <a:sym typeface="Montserrat SemiBold"/>
              </a:defRPr>
            </a:lvl1pPr>
            <a:lvl2pPr lvl="1" algn="l" rtl="0">
              <a:lnSpc>
                <a:spcPct val="100000"/>
              </a:lnSpc>
              <a:spcBef>
                <a:spcPts val="0"/>
              </a:spcBef>
              <a:spcAft>
                <a:spcPts val="0"/>
              </a:spcAft>
              <a:buSzPts val="1400"/>
              <a:buNone/>
              <a:defRPr>
                <a:latin typeface="Montserrat"/>
                <a:ea typeface="Montserrat"/>
                <a:cs typeface="Montserrat"/>
                <a:sym typeface="Montserrat"/>
              </a:defRPr>
            </a:lvl2pPr>
            <a:lvl3pPr lvl="2" algn="l" rtl="0">
              <a:lnSpc>
                <a:spcPct val="100000"/>
              </a:lnSpc>
              <a:spcBef>
                <a:spcPts val="0"/>
              </a:spcBef>
              <a:spcAft>
                <a:spcPts val="0"/>
              </a:spcAft>
              <a:buSzPts val="1400"/>
              <a:buNone/>
              <a:defRPr>
                <a:latin typeface="Montserrat"/>
                <a:ea typeface="Montserrat"/>
                <a:cs typeface="Montserrat"/>
                <a:sym typeface="Montserrat"/>
              </a:defRPr>
            </a:lvl3pPr>
            <a:lvl4pPr lvl="3" algn="l" rtl="0">
              <a:lnSpc>
                <a:spcPct val="100000"/>
              </a:lnSpc>
              <a:spcBef>
                <a:spcPts val="0"/>
              </a:spcBef>
              <a:spcAft>
                <a:spcPts val="0"/>
              </a:spcAft>
              <a:buSzPts val="1400"/>
              <a:buNone/>
              <a:defRPr>
                <a:latin typeface="Montserrat"/>
                <a:ea typeface="Montserrat"/>
                <a:cs typeface="Montserrat"/>
                <a:sym typeface="Montserrat"/>
              </a:defRPr>
            </a:lvl4pPr>
            <a:lvl5pPr lvl="4" algn="l" rtl="0">
              <a:lnSpc>
                <a:spcPct val="100000"/>
              </a:lnSpc>
              <a:spcBef>
                <a:spcPts val="0"/>
              </a:spcBef>
              <a:spcAft>
                <a:spcPts val="0"/>
              </a:spcAft>
              <a:buSzPts val="1400"/>
              <a:buNone/>
              <a:defRPr>
                <a:latin typeface="Montserrat"/>
                <a:ea typeface="Montserrat"/>
                <a:cs typeface="Montserrat"/>
                <a:sym typeface="Montserrat"/>
              </a:defRPr>
            </a:lvl5pPr>
            <a:lvl6pPr lvl="5" algn="l" rtl="0">
              <a:lnSpc>
                <a:spcPct val="100000"/>
              </a:lnSpc>
              <a:spcBef>
                <a:spcPts val="0"/>
              </a:spcBef>
              <a:spcAft>
                <a:spcPts val="0"/>
              </a:spcAft>
              <a:buSzPts val="1400"/>
              <a:buNone/>
              <a:defRPr>
                <a:latin typeface="Montserrat"/>
                <a:ea typeface="Montserrat"/>
                <a:cs typeface="Montserrat"/>
                <a:sym typeface="Montserrat"/>
              </a:defRPr>
            </a:lvl6pPr>
            <a:lvl7pPr lvl="6" algn="l" rtl="0">
              <a:lnSpc>
                <a:spcPct val="100000"/>
              </a:lnSpc>
              <a:spcBef>
                <a:spcPts val="0"/>
              </a:spcBef>
              <a:spcAft>
                <a:spcPts val="0"/>
              </a:spcAft>
              <a:buSzPts val="1400"/>
              <a:buNone/>
              <a:defRPr>
                <a:latin typeface="Montserrat"/>
                <a:ea typeface="Montserrat"/>
                <a:cs typeface="Montserrat"/>
                <a:sym typeface="Montserrat"/>
              </a:defRPr>
            </a:lvl7pPr>
            <a:lvl8pPr lvl="7" algn="l" rtl="0">
              <a:lnSpc>
                <a:spcPct val="100000"/>
              </a:lnSpc>
              <a:spcBef>
                <a:spcPts val="0"/>
              </a:spcBef>
              <a:spcAft>
                <a:spcPts val="0"/>
              </a:spcAft>
              <a:buSzPts val="1400"/>
              <a:buNone/>
              <a:defRPr>
                <a:latin typeface="Montserrat"/>
                <a:ea typeface="Montserrat"/>
                <a:cs typeface="Montserrat"/>
                <a:sym typeface="Montserrat"/>
              </a:defRPr>
            </a:lvl8pPr>
            <a:lvl9pPr lvl="8" algn="l" rtl="0">
              <a:lnSpc>
                <a:spcPct val="100000"/>
              </a:lnSpc>
              <a:spcBef>
                <a:spcPts val="0"/>
              </a:spcBef>
              <a:spcAft>
                <a:spcPts val="0"/>
              </a:spcAft>
              <a:buSzPts val="1400"/>
              <a:buNone/>
              <a:defRPr>
                <a:latin typeface="Montserrat"/>
                <a:ea typeface="Montserrat"/>
                <a:cs typeface="Montserrat"/>
                <a:sym typeface="Montserrat"/>
              </a:defRPr>
            </a:lvl9pPr>
          </a:lstStyle>
          <a:p>
            <a:endParaRPr/>
          </a:p>
        </p:txBody>
      </p:sp>
      <p:sp>
        <p:nvSpPr>
          <p:cNvPr id="210" name="Google Shape;210;p33"/>
          <p:cNvSpPr txBox="1">
            <a:spLocks noGrp="1"/>
          </p:cNvSpPr>
          <p:nvPr>
            <p:ph type="subTitle" idx="1"/>
          </p:nvPr>
        </p:nvSpPr>
        <p:spPr>
          <a:xfrm>
            <a:off x="1826200" y="3238978"/>
            <a:ext cx="5983500" cy="3465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1000"/>
              </a:spcBef>
              <a:spcAft>
                <a:spcPts val="0"/>
              </a:spcAft>
              <a:buClr>
                <a:schemeClr val="accent6"/>
              </a:buClr>
              <a:buSzPts val="1400"/>
              <a:buFont typeface="Montserrat"/>
              <a:buNone/>
              <a:defRPr sz="1400" b="1">
                <a:solidFill>
                  <a:schemeClr val="accent6"/>
                </a:solidFill>
              </a:defRPr>
            </a:lvl1pPr>
            <a:lvl2pPr lvl="1" algn="l" rtl="0">
              <a:lnSpc>
                <a:spcPct val="90000"/>
              </a:lnSpc>
              <a:spcBef>
                <a:spcPts val="500"/>
              </a:spcBef>
              <a:spcAft>
                <a:spcPts val="0"/>
              </a:spcAft>
              <a:buSzPts val="1600"/>
              <a:buNone/>
              <a:defRPr/>
            </a:lvl2pPr>
            <a:lvl3pPr lvl="2" algn="l" rtl="0">
              <a:lnSpc>
                <a:spcPct val="90000"/>
              </a:lnSpc>
              <a:spcBef>
                <a:spcPts val="500"/>
              </a:spcBef>
              <a:spcAft>
                <a:spcPts val="0"/>
              </a:spcAft>
              <a:buSzPts val="1400"/>
              <a:buNone/>
              <a:defRPr/>
            </a:lvl3pPr>
            <a:lvl4pPr lvl="3" algn="l" rtl="0">
              <a:lnSpc>
                <a:spcPct val="90000"/>
              </a:lnSpc>
              <a:spcBef>
                <a:spcPts val="500"/>
              </a:spcBef>
              <a:spcAft>
                <a:spcPts val="0"/>
              </a:spcAft>
              <a:buSzPts val="1200"/>
              <a:buNone/>
              <a:defRPr/>
            </a:lvl4pPr>
            <a:lvl5pPr lvl="4" algn="l" rtl="0">
              <a:lnSpc>
                <a:spcPct val="90000"/>
              </a:lnSpc>
              <a:spcBef>
                <a:spcPts val="500"/>
              </a:spcBef>
              <a:spcAft>
                <a:spcPts val="0"/>
              </a:spcAft>
              <a:buSzPts val="1200"/>
              <a:buNone/>
              <a:defRPr/>
            </a:lvl5pPr>
            <a:lvl6pPr lvl="5" algn="l" rtl="0">
              <a:lnSpc>
                <a:spcPct val="90000"/>
              </a:lnSpc>
              <a:spcBef>
                <a:spcPts val="500"/>
              </a:spcBef>
              <a:spcAft>
                <a:spcPts val="0"/>
              </a:spcAft>
              <a:buSzPts val="1800"/>
              <a:buNone/>
              <a:defRPr/>
            </a:lvl6pPr>
            <a:lvl7pPr lvl="6" algn="l" rtl="0">
              <a:lnSpc>
                <a:spcPct val="90000"/>
              </a:lnSpc>
              <a:spcBef>
                <a:spcPts val="500"/>
              </a:spcBef>
              <a:spcAft>
                <a:spcPts val="0"/>
              </a:spcAft>
              <a:buSzPts val="1800"/>
              <a:buNone/>
              <a:defRPr/>
            </a:lvl7pPr>
            <a:lvl8pPr lvl="7" algn="l" rtl="0">
              <a:lnSpc>
                <a:spcPct val="90000"/>
              </a:lnSpc>
              <a:spcBef>
                <a:spcPts val="500"/>
              </a:spcBef>
              <a:spcAft>
                <a:spcPts val="0"/>
              </a:spcAft>
              <a:buSzPts val="1800"/>
              <a:buNone/>
              <a:defRPr/>
            </a:lvl8pPr>
            <a:lvl9pPr lvl="8" algn="l" rtl="0">
              <a:lnSpc>
                <a:spcPct val="90000"/>
              </a:lnSpc>
              <a:spcBef>
                <a:spcPts val="500"/>
              </a:spcBef>
              <a:spcAft>
                <a:spcPts val="0"/>
              </a:spcAft>
              <a:buSzPts val="1800"/>
              <a:buNone/>
              <a:defRPr/>
            </a:lvl9pPr>
          </a:lstStyle>
          <a:p>
            <a:endParaRPr/>
          </a:p>
        </p:txBody>
      </p:sp>
      <p:sp>
        <p:nvSpPr>
          <p:cNvPr id="211" name="Google Shape;211;p33"/>
          <p:cNvSpPr txBox="1">
            <a:spLocks noGrp="1"/>
          </p:cNvSpPr>
          <p:nvPr>
            <p:ph type="subTitle" idx="2"/>
          </p:nvPr>
        </p:nvSpPr>
        <p:spPr>
          <a:xfrm>
            <a:off x="1826200" y="3570901"/>
            <a:ext cx="6037800" cy="8895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SzPts val="1100"/>
              <a:buFont typeface="Montserrat Medium"/>
              <a:buNone/>
              <a:defRPr sz="1100">
                <a:latin typeface="Montserrat Medium"/>
                <a:ea typeface="Montserrat Medium"/>
                <a:cs typeface="Montserrat Medium"/>
                <a:sym typeface="Montserrat Medium"/>
              </a:defRPr>
            </a:lvl1pPr>
            <a:lvl2pPr lvl="1" algn="l" rtl="0">
              <a:lnSpc>
                <a:spcPct val="90000"/>
              </a:lnSpc>
              <a:spcBef>
                <a:spcPts val="500"/>
              </a:spcBef>
              <a:spcAft>
                <a:spcPts val="0"/>
              </a:spcAft>
              <a:buSzPts val="1600"/>
              <a:buNone/>
              <a:defRPr/>
            </a:lvl2pPr>
            <a:lvl3pPr lvl="2" algn="l" rtl="0">
              <a:lnSpc>
                <a:spcPct val="90000"/>
              </a:lnSpc>
              <a:spcBef>
                <a:spcPts val="500"/>
              </a:spcBef>
              <a:spcAft>
                <a:spcPts val="0"/>
              </a:spcAft>
              <a:buSzPts val="1400"/>
              <a:buNone/>
              <a:defRPr/>
            </a:lvl3pPr>
            <a:lvl4pPr lvl="3" algn="l" rtl="0">
              <a:lnSpc>
                <a:spcPct val="90000"/>
              </a:lnSpc>
              <a:spcBef>
                <a:spcPts val="500"/>
              </a:spcBef>
              <a:spcAft>
                <a:spcPts val="0"/>
              </a:spcAft>
              <a:buSzPts val="1200"/>
              <a:buNone/>
              <a:defRPr/>
            </a:lvl4pPr>
            <a:lvl5pPr lvl="4" algn="l" rtl="0">
              <a:lnSpc>
                <a:spcPct val="90000"/>
              </a:lnSpc>
              <a:spcBef>
                <a:spcPts val="500"/>
              </a:spcBef>
              <a:spcAft>
                <a:spcPts val="0"/>
              </a:spcAft>
              <a:buSzPts val="1200"/>
              <a:buNone/>
              <a:defRPr/>
            </a:lvl5pPr>
            <a:lvl6pPr lvl="5" algn="l" rtl="0">
              <a:lnSpc>
                <a:spcPct val="90000"/>
              </a:lnSpc>
              <a:spcBef>
                <a:spcPts val="500"/>
              </a:spcBef>
              <a:spcAft>
                <a:spcPts val="0"/>
              </a:spcAft>
              <a:buSzPts val="1800"/>
              <a:buNone/>
              <a:defRPr/>
            </a:lvl6pPr>
            <a:lvl7pPr lvl="6" algn="l" rtl="0">
              <a:lnSpc>
                <a:spcPct val="90000"/>
              </a:lnSpc>
              <a:spcBef>
                <a:spcPts val="500"/>
              </a:spcBef>
              <a:spcAft>
                <a:spcPts val="0"/>
              </a:spcAft>
              <a:buSzPts val="1800"/>
              <a:buNone/>
              <a:defRPr/>
            </a:lvl7pPr>
            <a:lvl8pPr lvl="7" algn="l" rtl="0">
              <a:lnSpc>
                <a:spcPct val="90000"/>
              </a:lnSpc>
              <a:spcBef>
                <a:spcPts val="500"/>
              </a:spcBef>
              <a:spcAft>
                <a:spcPts val="0"/>
              </a:spcAft>
              <a:buSzPts val="1800"/>
              <a:buNone/>
              <a:defRPr/>
            </a:lvl8pPr>
            <a:lvl9pPr lvl="8" algn="l" rtl="0">
              <a:lnSpc>
                <a:spcPct val="90000"/>
              </a:lnSpc>
              <a:spcBef>
                <a:spcPts val="500"/>
              </a:spcBef>
              <a:spcAft>
                <a:spcPts val="0"/>
              </a:spcAft>
              <a:buSzPts val="1800"/>
              <a:buNone/>
              <a:defRPr/>
            </a:lvl9pPr>
          </a:lstStyle>
          <a:p>
            <a:endParaRPr/>
          </a:p>
        </p:txBody>
      </p:sp>
      <p:pic>
        <p:nvPicPr>
          <p:cNvPr id="212" name="Google Shape;212;p33"/>
          <p:cNvPicPr preferRelativeResize="0"/>
          <p:nvPr/>
        </p:nvPicPr>
        <p:blipFill rotWithShape="1">
          <a:blip r:embed="rId5">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tatement2">
  <p:cSld name="TITLE_AND_BODY_2">
    <p:bg>
      <p:bgPr>
        <a:solidFill>
          <a:schemeClr val="lt2"/>
        </a:solidFill>
        <a:effectLst/>
      </p:bgPr>
    </p:bg>
    <p:spTree>
      <p:nvGrpSpPr>
        <p:cNvPr id="1" name="Shape 213"/>
        <p:cNvGrpSpPr/>
        <p:nvPr/>
      </p:nvGrpSpPr>
      <p:grpSpPr>
        <a:xfrm>
          <a:off x="0" y="0"/>
          <a:ext cx="0" cy="0"/>
          <a:chOff x="0" y="0"/>
          <a:chExt cx="0" cy="0"/>
        </a:xfrm>
      </p:grpSpPr>
      <p:pic>
        <p:nvPicPr>
          <p:cNvPr id="214" name="Google Shape;214;p3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15" name="Google Shape;215;p34"/>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sp>
        <p:nvSpPr>
          <p:cNvPr id="216" name="Google Shape;216;p34"/>
          <p:cNvSpPr txBox="1">
            <a:spLocks noGrp="1"/>
          </p:cNvSpPr>
          <p:nvPr>
            <p:ph type="title"/>
          </p:nvPr>
        </p:nvSpPr>
        <p:spPr>
          <a:xfrm>
            <a:off x="2275075" y="1330925"/>
            <a:ext cx="6358500" cy="1935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3200"/>
              <a:buFont typeface="Montserrat"/>
              <a:buNone/>
              <a:defRPr sz="3200" b="1">
                <a:latin typeface="Montserrat"/>
                <a:ea typeface="Montserrat"/>
                <a:cs typeface="Montserrat"/>
                <a:sym typeface="Montserrat"/>
              </a:defRPr>
            </a:lvl1pPr>
            <a:lvl2pPr lvl="1" algn="l" rtl="0">
              <a:lnSpc>
                <a:spcPct val="100000"/>
              </a:lnSpc>
              <a:spcBef>
                <a:spcPts val="0"/>
              </a:spcBef>
              <a:spcAft>
                <a:spcPts val="0"/>
              </a:spcAft>
              <a:buSzPts val="1400"/>
              <a:buNone/>
              <a:defRPr>
                <a:latin typeface="Montserrat"/>
                <a:ea typeface="Montserrat"/>
                <a:cs typeface="Montserrat"/>
                <a:sym typeface="Montserrat"/>
              </a:defRPr>
            </a:lvl2pPr>
            <a:lvl3pPr lvl="2" algn="l" rtl="0">
              <a:lnSpc>
                <a:spcPct val="100000"/>
              </a:lnSpc>
              <a:spcBef>
                <a:spcPts val="0"/>
              </a:spcBef>
              <a:spcAft>
                <a:spcPts val="0"/>
              </a:spcAft>
              <a:buSzPts val="1400"/>
              <a:buNone/>
              <a:defRPr>
                <a:latin typeface="Montserrat"/>
                <a:ea typeface="Montserrat"/>
                <a:cs typeface="Montserrat"/>
                <a:sym typeface="Montserrat"/>
              </a:defRPr>
            </a:lvl3pPr>
            <a:lvl4pPr lvl="3" algn="l" rtl="0">
              <a:lnSpc>
                <a:spcPct val="100000"/>
              </a:lnSpc>
              <a:spcBef>
                <a:spcPts val="0"/>
              </a:spcBef>
              <a:spcAft>
                <a:spcPts val="0"/>
              </a:spcAft>
              <a:buSzPts val="1400"/>
              <a:buNone/>
              <a:defRPr>
                <a:latin typeface="Montserrat"/>
                <a:ea typeface="Montserrat"/>
                <a:cs typeface="Montserrat"/>
                <a:sym typeface="Montserrat"/>
              </a:defRPr>
            </a:lvl4pPr>
            <a:lvl5pPr lvl="4" algn="l" rtl="0">
              <a:lnSpc>
                <a:spcPct val="100000"/>
              </a:lnSpc>
              <a:spcBef>
                <a:spcPts val="0"/>
              </a:spcBef>
              <a:spcAft>
                <a:spcPts val="0"/>
              </a:spcAft>
              <a:buSzPts val="1400"/>
              <a:buNone/>
              <a:defRPr>
                <a:latin typeface="Montserrat"/>
                <a:ea typeface="Montserrat"/>
                <a:cs typeface="Montserrat"/>
                <a:sym typeface="Montserrat"/>
              </a:defRPr>
            </a:lvl5pPr>
            <a:lvl6pPr lvl="5" algn="l" rtl="0">
              <a:lnSpc>
                <a:spcPct val="100000"/>
              </a:lnSpc>
              <a:spcBef>
                <a:spcPts val="0"/>
              </a:spcBef>
              <a:spcAft>
                <a:spcPts val="0"/>
              </a:spcAft>
              <a:buSzPts val="1400"/>
              <a:buNone/>
              <a:defRPr>
                <a:latin typeface="Montserrat"/>
                <a:ea typeface="Montserrat"/>
                <a:cs typeface="Montserrat"/>
                <a:sym typeface="Montserrat"/>
              </a:defRPr>
            </a:lvl6pPr>
            <a:lvl7pPr lvl="6" algn="l" rtl="0">
              <a:lnSpc>
                <a:spcPct val="100000"/>
              </a:lnSpc>
              <a:spcBef>
                <a:spcPts val="0"/>
              </a:spcBef>
              <a:spcAft>
                <a:spcPts val="0"/>
              </a:spcAft>
              <a:buSzPts val="1400"/>
              <a:buNone/>
              <a:defRPr>
                <a:latin typeface="Montserrat"/>
                <a:ea typeface="Montserrat"/>
                <a:cs typeface="Montserrat"/>
                <a:sym typeface="Montserrat"/>
              </a:defRPr>
            </a:lvl7pPr>
            <a:lvl8pPr lvl="7" algn="l" rtl="0">
              <a:lnSpc>
                <a:spcPct val="100000"/>
              </a:lnSpc>
              <a:spcBef>
                <a:spcPts val="0"/>
              </a:spcBef>
              <a:spcAft>
                <a:spcPts val="0"/>
              </a:spcAft>
              <a:buSzPts val="1400"/>
              <a:buNone/>
              <a:defRPr>
                <a:latin typeface="Montserrat"/>
                <a:ea typeface="Montserrat"/>
                <a:cs typeface="Montserrat"/>
                <a:sym typeface="Montserrat"/>
              </a:defRPr>
            </a:lvl8pPr>
            <a:lvl9pPr lvl="8" algn="l" rtl="0">
              <a:lnSpc>
                <a:spcPct val="100000"/>
              </a:lnSpc>
              <a:spcBef>
                <a:spcPts val="0"/>
              </a:spcBef>
              <a:spcAft>
                <a:spcPts val="0"/>
              </a:spcAft>
              <a:buSzPts val="1400"/>
              <a:buNone/>
              <a:defRPr>
                <a:latin typeface="Montserrat"/>
                <a:ea typeface="Montserrat"/>
                <a:cs typeface="Montserrat"/>
                <a:sym typeface="Montserrat"/>
              </a:defRPr>
            </a:lvl9pPr>
          </a:lstStyle>
          <a:p>
            <a:endParaRPr/>
          </a:p>
        </p:txBody>
      </p:sp>
      <p:pic>
        <p:nvPicPr>
          <p:cNvPr id="217" name="Google Shape;217;p34"/>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tro-dark">
  <p:cSld name="1_Intro-dark">
    <p:bg>
      <p:bgPr>
        <a:solidFill>
          <a:schemeClr val="lt2"/>
        </a:solidFill>
        <a:effectLst/>
      </p:bgPr>
    </p:bg>
    <p:spTree>
      <p:nvGrpSpPr>
        <p:cNvPr id="1" name="Shape 218"/>
        <p:cNvGrpSpPr/>
        <p:nvPr/>
      </p:nvGrpSpPr>
      <p:grpSpPr>
        <a:xfrm>
          <a:off x="0" y="0"/>
          <a:ext cx="0" cy="0"/>
          <a:chOff x="0" y="0"/>
          <a:chExt cx="0" cy="0"/>
        </a:xfrm>
      </p:grpSpPr>
      <p:pic>
        <p:nvPicPr>
          <p:cNvPr id="219" name="Google Shape;219;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20" name="Google Shape;220;p35"/>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221" name="Google Shape;221;p35"/>
          <p:cNvPicPr preferRelativeResize="0"/>
          <p:nvPr/>
        </p:nvPicPr>
        <p:blipFill rotWithShape="1">
          <a:blip r:embed="rId3">
            <a:alphaModFix/>
          </a:blip>
          <a:srcRect/>
          <a:stretch/>
        </p:blipFill>
        <p:spPr>
          <a:xfrm>
            <a:off x="8101275" y="4859793"/>
            <a:ext cx="918751" cy="195800"/>
          </a:xfrm>
          <a:prstGeom prst="rect">
            <a:avLst/>
          </a:prstGeom>
          <a:noFill/>
          <a:ln>
            <a:noFill/>
          </a:ln>
        </p:spPr>
      </p:pic>
      <p:sp>
        <p:nvSpPr>
          <p:cNvPr id="222" name="Google Shape;222;p35"/>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5600"/>
              <a:buFont typeface="Montserrat ExtraBold"/>
              <a:buNone/>
              <a:defRPr sz="56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a:endParaRPr/>
          </a:p>
        </p:txBody>
      </p:sp>
      <p:sp>
        <p:nvSpPr>
          <p:cNvPr id="223" name="Google Shape;223;p35"/>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1pPr>
            <a:lvl2pPr lvl="1" algn="l" rtl="0">
              <a:lnSpc>
                <a:spcPct val="90000"/>
              </a:lnSpc>
              <a:spcBef>
                <a:spcPts val="500"/>
              </a:spcBef>
              <a:spcAft>
                <a:spcPts val="0"/>
              </a:spcAft>
              <a:buClr>
                <a:schemeClr val="lt1"/>
              </a:buClr>
              <a:buSzPts val="1600"/>
              <a:buNone/>
              <a:defRPr>
                <a:solidFill>
                  <a:schemeClr val="lt1"/>
                </a:solidFill>
              </a:defRPr>
            </a:lvl2pPr>
            <a:lvl3pPr lvl="2" algn="l" rtl="0">
              <a:lnSpc>
                <a:spcPct val="90000"/>
              </a:lnSpc>
              <a:spcBef>
                <a:spcPts val="500"/>
              </a:spcBef>
              <a:spcAft>
                <a:spcPts val="0"/>
              </a:spcAft>
              <a:buClr>
                <a:schemeClr val="lt1"/>
              </a:buClr>
              <a:buSzPts val="1400"/>
              <a:buNone/>
              <a:defRPr>
                <a:solidFill>
                  <a:schemeClr val="lt1"/>
                </a:solidFill>
              </a:defRPr>
            </a:lvl3pPr>
            <a:lvl4pPr lvl="3" algn="l" rtl="0">
              <a:lnSpc>
                <a:spcPct val="90000"/>
              </a:lnSpc>
              <a:spcBef>
                <a:spcPts val="500"/>
              </a:spcBef>
              <a:spcAft>
                <a:spcPts val="0"/>
              </a:spcAft>
              <a:buClr>
                <a:schemeClr val="lt1"/>
              </a:buClr>
              <a:buSzPts val="1200"/>
              <a:buNone/>
              <a:defRPr>
                <a:solidFill>
                  <a:schemeClr val="lt1"/>
                </a:solidFill>
              </a:defRPr>
            </a:lvl4pPr>
            <a:lvl5pPr lvl="4" algn="l" rtl="0">
              <a:lnSpc>
                <a:spcPct val="90000"/>
              </a:lnSpc>
              <a:spcBef>
                <a:spcPts val="500"/>
              </a:spcBef>
              <a:spcAft>
                <a:spcPts val="0"/>
              </a:spcAft>
              <a:buClr>
                <a:schemeClr val="lt1"/>
              </a:buClr>
              <a:buSzPts val="1200"/>
              <a:buNone/>
              <a:defRPr>
                <a:solidFill>
                  <a:schemeClr val="lt1"/>
                </a:solidFill>
              </a:defRPr>
            </a:lvl5pPr>
            <a:lvl6pPr lvl="5" algn="l" rtl="0">
              <a:lnSpc>
                <a:spcPct val="90000"/>
              </a:lnSpc>
              <a:spcBef>
                <a:spcPts val="500"/>
              </a:spcBef>
              <a:spcAft>
                <a:spcPts val="0"/>
              </a:spcAft>
              <a:buClr>
                <a:schemeClr val="lt1"/>
              </a:buClr>
              <a:buSzPts val="1800"/>
              <a:buNone/>
              <a:defRPr>
                <a:solidFill>
                  <a:schemeClr val="lt1"/>
                </a:solidFill>
              </a:defRPr>
            </a:lvl6pPr>
            <a:lvl7pPr lvl="6" algn="l" rtl="0">
              <a:lnSpc>
                <a:spcPct val="90000"/>
              </a:lnSpc>
              <a:spcBef>
                <a:spcPts val="500"/>
              </a:spcBef>
              <a:spcAft>
                <a:spcPts val="0"/>
              </a:spcAft>
              <a:buClr>
                <a:schemeClr val="lt1"/>
              </a:buClr>
              <a:buSzPts val="1800"/>
              <a:buNone/>
              <a:defRPr>
                <a:solidFill>
                  <a:schemeClr val="lt1"/>
                </a:solidFill>
              </a:defRPr>
            </a:lvl7pPr>
            <a:lvl8pPr lvl="7" algn="l" rtl="0">
              <a:lnSpc>
                <a:spcPct val="90000"/>
              </a:lnSpc>
              <a:spcBef>
                <a:spcPts val="500"/>
              </a:spcBef>
              <a:spcAft>
                <a:spcPts val="0"/>
              </a:spcAft>
              <a:buClr>
                <a:schemeClr val="lt1"/>
              </a:buClr>
              <a:buSzPts val="1800"/>
              <a:buNone/>
              <a:defRPr>
                <a:solidFill>
                  <a:schemeClr val="lt1"/>
                </a:solidFill>
              </a:defRPr>
            </a:lvl8pPr>
            <a:lvl9pPr lvl="8" algn="l" rtl="0">
              <a:lnSpc>
                <a:spcPct val="90000"/>
              </a:lnSpc>
              <a:spcBef>
                <a:spcPts val="500"/>
              </a:spcBef>
              <a:spcAft>
                <a:spcPts val="0"/>
              </a:spcAft>
              <a:buClr>
                <a:schemeClr val="lt1"/>
              </a:buClr>
              <a:buSzPts val="1800"/>
              <a:buNone/>
              <a:defRPr>
                <a:solidFill>
                  <a:schemeClr val="lt1"/>
                </a:solidFill>
              </a:defRPr>
            </a:lvl9pPr>
          </a:lstStyle>
          <a:p>
            <a:endParaRPr/>
          </a:p>
        </p:txBody>
      </p:sp>
      <p:sp>
        <p:nvSpPr>
          <p:cNvPr id="224" name="Google Shape;224;p35"/>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5" name="Google Shape;225;p35"/>
          <p:cNvPicPr preferRelativeResize="0"/>
          <p:nvPr/>
        </p:nvPicPr>
        <p:blipFill rotWithShape="1">
          <a:blip r:embed="rId4">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226"/>
        <p:cNvGrpSpPr/>
        <p:nvPr/>
      </p:nvGrpSpPr>
      <p:grpSpPr>
        <a:xfrm>
          <a:off x="0" y="0"/>
          <a:ext cx="0" cy="0"/>
          <a:chOff x="0" y="0"/>
          <a:chExt cx="0" cy="0"/>
        </a:xfrm>
      </p:grpSpPr>
      <p:pic>
        <p:nvPicPr>
          <p:cNvPr id="227" name="Google Shape;227;p3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28" name="Google Shape;228;p36"/>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2500"/>
              <a:buFont typeface="Montserrat ExtraBold"/>
              <a:buNone/>
              <a:defRPr sz="2500" b="1">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9" name="Google Shape;229;p36"/>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230" name="Google Shape;230;p36"/>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
        <p:nvSpPr>
          <p:cNvPr id="231" name="Google Shape;231;p36"/>
          <p:cNvSpPr/>
          <p:nvPr/>
        </p:nvSpPr>
        <p:spPr>
          <a:xfrm rot="5400000">
            <a:off x="177750" y="219225"/>
            <a:ext cx="402600" cy="758100"/>
          </a:xfrm>
          <a:prstGeom prst="round2SameRect">
            <a:avLst>
              <a:gd name="adj1" fmla="val 50000"/>
              <a:gd name="adj2" fmla="val 0"/>
            </a:avLst>
          </a:pr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6"/>
          <p:cNvSpPr txBox="1">
            <a:spLocks noGrp="1"/>
          </p:cNvSpPr>
          <p:nvPr>
            <p:ph type="body" idx="1"/>
          </p:nvPr>
        </p:nvSpPr>
        <p:spPr>
          <a:xfrm>
            <a:off x="983100" y="3454094"/>
            <a:ext cx="1671300" cy="318300"/>
          </a:xfrm>
          <a:prstGeom prst="rect">
            <a:avLst/>
          </a:prstGeom>
          <a:noFill/>
          <a:ln>
            <a:noFill/>
          </a:ln>
        </p:spPr>
        <p:txBody>
          <a:bodyPr spcFirstLastPara="1" wrap="square" lIns="91425" tIns="45700" rIns="91425" bIns="45700" anchor="t" anchorCtr="0">
            <a:normAutofit/>
          </a:bodyPr>
          <a:lstStyle>
            <a:lvl1pPr marL="457200" lvl="0" indent="-292100" algn="ctr" rtl="0">
              <a:lnSpc>
                <a:spcPct val="90000"/>
              </a:lnSpc>
              <a:spcBef>
                <a:spcPts val="1000"/>
              </a:spcBef>
              <a:spcAft>
                <a:spcPts val="0"/>
              </a:spcAft>
              <a:buSzPts val="1000"/>
              <a:buChar char="•"/>
              <a:defRPr sz="1000"/>
            </a:lvl1pPr>
            <a:lvl2pPr marL="914400" lvl="1" indent="-292100" algn="ctr" rtl="0">
              <a:lnSpc>
                <a:spcPct val="90000"/>
              </a:lnSpc>
              <a:spcBef>
                <a:spcPts val="500"/>
              </a:spcBef>
              <a:spcAft>
                <a:spcPts val="0"/>
              </a:spcAft>
              <a:buSzPts val="1000"/>
              <a:buChar char="◦"/>
              <a:defRPr sz="1000"/>
            </a:lvl2pPr>
            <a:lvl3pPr marL="1371600" lvl="2" indent="-292100" algn="ctr" rtl="0">
              <a:lnSpc>
                <a:spcPct val="90000"/>
              </a:lnSpc>
              <a:spcBef>
                <a:spcPts val="500"/>
              </a:spcBef>
              <a:spcAft>
                <a:spcPts val="0"/>
              </a:spcAft>
              <a:buSzPts val="1000"/>
              <a:buChar char="▪"/>
              <a:defRPr sz="1000"/>
            </a:lvl3pPr>
            <a:lvl4pPr marL="1828800" lvl="3" indent="-292100" algn="ctr" rtl="0">
              <a:lnSpc>
                <a:spcPct val="90000"/>
              </a:lnSpc>
              <a:spcBef>
                <a:spcPts val="500"/>
              </a:spcBef>
              <a:spcAft>
                <a:spcPts val="0"/>
              </a:spcAft>
              <a:buSzPts val="1000"/>
              <a:buChar char="▫"/>
              <a:defRPr sz="1000"/>
            </a:lvl4pPr>
            <a:lvl5pPr marL="2286000" lvl="4" indent="-292100" algn="ctr" rtl="0">
              <a:lnSpc>
                <a:spcPct val="90000"/>
              </a:lnSpc>
              <a:spcBef>
                <a:spcPts val="500"/>
              </a:spcBef>
              <a:spcAft>
                <a:spcPts val="0"/>
              </a:spcAft>
              <a:buSzPts val="1000"/>
              <a:buChar char="•"/>
              <a:defRPr sz="1000"/>
            </a:lvl5pPr>
            <a:lvl6pPr marL="2743200" lvl="5" indent="-292100" algn="ctr" rtl="0">
              <a:lnSpc>
                <a:spcPct val="90000"/>
              </a:lnSpc>
              <a:spcBef>
                <a:spcPts val="500"/>
              </a:spcBef>
              <a:spcAft>
                <a:spcPts val="0"/>
              </a:spcAft>
              <a:buSzPts val="1000"/>
              <a:buChar char="•"/>
              <a:defRPr sz="1000"/>
            </a:lvl6pPr>
            <a:lvl7pPr marL="3200400" lvl="6" indent="-292100" algn="ctr" rtl="0">
              <a:lnSpc>
                <a:spcPct val="90000"/>
              </a:lnSpc>
              <a:spcBef>
                <a:spcPts val="500"/>
              </a:spcBef>
              <a:spcAft>
                <a:spcPts val="0"/>
              </a:spcAft>
              <a:buSzPts val="1000"/>
              <a:buChar char="•"/>
              <a:defRPr sz="1000"/>
            </a:lvl7pPr>
            <a:lvl8pPr marL="3657600" lvl="7" indent="-292100" algn="ctr" rtl="0">
              <a:lnSpc>
                <a:spcPct val="90000"/>
              </a:lnSpc>
              <a:spcBef>
                <a:spcPts val="500"/>
              </a:spcBef>
              <a:spcAft>
                <a:spcPts val="0"/>
              </a:spcAft>
              <a:buSzPts val="1000"/>
              <a:buChar char="•"/>
              <a:defRPr sz="1000"/>
            </a:lvl8pPr>
            <a:lvl9pPr marL="4114800" lvl="8" indent="-292100" algn="ctr" rtl="0">
              <a:lnSpc>
                <a:spcPct val="90000"/>
              </a:lnSpc>
              <a:spcBef>
                <a:spcPts val="500"/>
              </a:spcBef>
              <a:spcAft>
                <a:spcPts val="0"/>
              </a:spcAft>
              <a:buSzPts val="1000"/>
              <a:buChar char="•"/>
              <a:defRPr sz="1000"/>
            </a:lvl9pPr>
          </a:lstStyle>
          <a:p>
            <a:endParaRPr/>
          </a:p>
        </p:txBody>
      </p:sp>
      <p:sp>
        <p:nvSpPr>
          <p:cNvPr id="233" name="Google Shape;233;p36"/>
          <p:cNvSpPr txBox="1">
            <a:spLocks noGrp="1"/>
          </p:cNvSpPr>
          <p:nvPr>
            <p:ph type="body" idx="2"/>
          </p:nvPr>
        </p:nvSpPr>
        <p:spPr>
          <a:xfrm>
            <a:off x="3736350" y="3454094"/>
            <a:ext cx="1671300" cy="318300"/>
          </a:xfrm>
          <a:prstGeom prst="rect">
            <a:avLst/>
          </a:prstGeom>
          <a:noFill/>
          <a:ln>
            <a:noFill/>
          </a:ln>
        </p:spPr>
        <p:txBody>
          <a:bodyPr spcFirstLastPara="1" wrap="square" lIns="91425" tIns="45700" rIns="91425" bIns="45700" anchor="t" anchorCtr="0">
            <a:normAutofit/>
          </a:bodyPr>
          <a:lstStyle>
            <a:lvl1pPr marL="457200" lvl="0" indent="-292100" algn="ctr" rtl="0">
              <a:lnSpc>
                <a:spcPct val="90000"/>
              </a:lnSpc>
              <a:spcBef>
                <a:spcPts val="1000"/>
              </a:spcBef>
              <a:spcAft>
                <a:spcPts val="0"/>
              </a:spcAft>
              <a:buSzPts val="1000"/>
              <a:buChar char="•"/>
              <a:defRPr sz="1000"/>
            </a:lvl1pPr>
            <a:lvl2pPr marL="914400" lvl="1" indent="-292100" algn="ctr" rtl="0">
              <a:lnSpc>
                <a:spcPct val="90000"/>
              </a:lnSpc>
              <a:spcBef>
                <a:spcPts val="500"/>
              </a:spcBef>
              <a:spcAft>
                <a:spcPts val="0"/>
              </a:spcAft>
              <a:buSzPts val="1000"/>
              <a:buChar char="◦"/>
              <a:defRPr sz="1000"/>
            </a:lvl2pPr>
            <a:lvl3pPr marL="1371600" lvl="2" indent="-292100" algn="ctr" rtl="0">
              <a:lnSpc>
                <a:spcPct val="90000"/>
              </a:lnSpc>
              <a:spcBef>
                <a:spcPts val="500"/>
              </a:spcBef>
              <a:spcAft>
                <a:spcPts val="0"/>
              </a:spcAft>
              <a:buSzPts val="1000"/>
              <a:buChar char="▪"/>
              <a:defRPr sz="1000"/>
            </a:lvl3pPr>
            <a:lvl4pPr marL="1828800" lvl="3" indent="-292100" algn="ctr" rtl="0">
              <a:lnSpc>
                <a:spcPct val="90000"/>
              </a:lnSpc>
              <a:spcBef>
                <a:spcPts val="500"/>
              </a:spcBef>
              <a:spcAft>
                <a:spcPts val="0"/>
              </a:spcAft>
              <a:buSzPts val="1000"/>
              <a:buChar char="▫"/>
              <a:defRPr sz="1000"/>
            </a:lvl4pPr>
            <a:lvl5pPr marL="2286000" lvl="4" indent="-292100" algn="ctr" rtl="0">
              <a:lnSpc>
                <a:spcPct val="90000"/>
              </a:lnSpc>
              <a:spcBef>
                <a:spcPts val="500"/>
              </a:spcBef>
              <a:spcAft>
                <a:spcPts val="0"/>
              </a:spcAft>
              <a:buSzPts val="1000"/>
              <a:buChar char="•"/>
              <a:defRPr sz="1000"/>
            </a:lvl5pPr>
            <a:lvl6pPr marL="2743200" lvl="5" indent="-292100" algn="ctr" rtl="0">
              <a:lnSpc>
                <a:spcPct val="90000"/>
              </a:lnSpc>
              <a:spcBef>
                <a:spcPts val="500"/>
              </a:spcBef>
              <a:spcAft>
                <a:spcPts val="0"/>
              </a:spcAft>
              <a:buSzPts val="1000"/>
              <a:buChar char="•"/>
              <a:defRPr sz="1000"/>
            </a:lvl6pPr>
            <a:lvl7pPr marL="3200400" lvl="6" indent="-292100" algn="ctr" rtl="0">
              <a:lnSpc>
                <a:spcPct val="90000"/>
              </a:lnSpc>
              <a:spcBef>
                <a:spcPts val="500"/>
              </a:spcBef>
              <a:spcAft>
                <a:spcPts val="0"/>
              </a:spcAft>
              <a:buSzPts val="1000"/>
              <a:buChar char="•"/>
              <a:defRPr sz="1000"/>
            </a:lvl7pPr>
            <a:lvl8pPr marL="3657600" lvl="7" indent="-292100" algn="ctr" rtl="0">
              <a:lnSpc>
                <a:spcPct val="90000"/>
              </a:lnSpc>
              <a:spcBef>
                <a:spcPts val="500"/>
              </a:spcBef>
              <a:spcAft>
                <a:spcPts val="0"/>
              </a:spcAft>
              <a:buSzPts val="1000"/>
              <a:buChar char="•"/>
              <a:defRPr sz="1000"/>
            </a:lvl8pPr>
            <a:lvl9pPr marL="4114800" lvl="8" indent="-292100" algn="ctr" rtl="0">
              <a:lnSpc>
                <a:spcPct val="90000"/>
              </a:lnSpc>
              <a:spcBef>
                <a:spcPts val="500"/>
              </a:spcBef>
              <a:spcAft>
                <a:spcPts val="0"/>
              </a:spcAft>
              <a:buSzPts val="1000"/>
              <a:buChar char="•"/>
              <a:defRPr sz="1000"/>
            </a:lvl9pPr>
          </a:lstStyle>
          <a:p>
            <a:endParaRPr/>
          </a:p>
        </p:txBody>
      </p:sp>
      <p:sp>
        <p:nvSpPr>
          <p:cNvPr id="234" name="Google Shape;234;p36"/>
          <p:cNvSpPr txBox="1">
            <a:spLocks noGrp="1"/>
          </p:cNvSpPr>
          <p:nvPr>
            <p:ph type="body" idx="3"/>
          </p:nvPr>
        </p:nvSpPr>
        <p:spPr>
          <a:xfrm>
            <a:off x="6489600" y="3454094"/>
            <a:ext cx="1671300" cy="318300"/>
          </a:xfrm>
          <a:prstGeom prst="rect">
            <a:avLst/>
          </a:prstGeom>
          <a:noFill/>
          <a:ln>
            <a:noFill/>
          </a:ln>
        </p:spPr>
        <p:txBody>
          <a:bodyPr spcFirstLastPara="1" wrap="square" lIns="91425" tIns="45700" rIns="91425" bIns="45700" anchor="t" anchorCtr="0">
            <a:normAutofit/>
          </a:bodyPr>
          <a:lstStyle>
            <a:lvl1pPr marL="457200" lvl="0" indent="-292100" algn="ctr" rtl="0">
              <a:lnSpc>
                <a:spcPct val="90000"/>
              </a:lnSpc>
              <a:spcBef>
                <a:spcPts val="1000"/>
              </a:spcBef>
              <a:spcAft>
                <a:spcPts val="0"/>
              </a:spcAft>
              <a:buSzPts val="1000"/>
              <a:buChar char="•"/>
              <a:defRPr sz="1000"/>
            </a:lvl1pPr>
            <a:lvl2pPr marL="914400" lvl="1" indent="-292100" algn="ctr" rtl="0">
              <a:lnSpc>
                <a:spcPct val="90000"/>
              </a:lnSpc>
              <a:spcBef>
                <a:spcPts val="500"/>
              </a:spcBef>
              <a:spcAft>
                <a:spcPts val="0"/>
              </a:spcAft>
              <a:buSzPts val="1000"/>
              <a:buChar char="◦"/>
              <a:defRPr sz="1000"/>
            </a:lvl2pPr>
            <a:lvl3pPr marL="1371600" lvl="2" indent="-292100" algn="ctr" rtl="0">
              <a:lnSpc>
                <a:spcPct val="90000"/>
              </a:lnSpc>
              <a:spcBef>
                <a:spcPts val="500"/>
              </a:spcBef>
              <a:spcAft>
                <a:spcPts val="0"/>
              </a:spcAft>
              <a:buSzPts val="1000"/>
              <a:buChar char="▪"/>
              <a:defRPr sz="1000"/>
            </a:lvl3pPr>
            <a:lvl4pPr marL="1828800" lvl="3" indent="-292100" algn="ctr" rtl="0">
              <a:lnSpc>
                <a:spcPct val="90000"/>
              </a:lnSpc>
              <a:spcBef>
                <a:spcPts val="500"/>
              </a:spcBef>
              <a:spcAft>
                <a:spcPts val="0"/>
              </a:spcAft>
              <a:buSzPts val="1000"/>
              <a:buChar char="▫"/>
              <a:defRPr sz="1000"/>
            </a:lvl4pPr>
            <a:lvl5pPr marL="2286000" lvl="4" indent="-292100" algn="ctr" rtl="0">
              <a:lnSpc>
                <a:spcPct val="90000"/>
              </a:lnSpc>
              <a:spcBef>
                <a:spcPts val="500"/>
              </a:spcBef>
              <a:spcAft>
                <a:spcPts val="0"/>
              </a:spcAft>
              <a:buSzPts val="1000"/>
              <a:buChar char="•"/>
              <a:defRPr sz="1000"/>
            </a:lvl5pPr>
            <a:lvl6pPr marL="2743200" lvl="5" indent="-292100" algn="ctr" rtl="0">
              <a:lnSpc>
                <a:spcPct val="90000"/>
              </a:lnSpc>
              <a:spcBef>
                <a:spcPts val="500"/>
              </a:spcBef>
              <a:spcAft>
                <a:spcPts val="0"/>
              </a:spcAft>
              <a:buSzPts val="1000"/>
              <a:buChar char="•"/>
              <a:defRPr sz="1000"/>
            </a:lvl6pPr>
            <a:lvl7pPr marL="3200400" lvl="6" indent="-292100" algn="ctr" rtl="0">
              <a:lnSpc>
                <a:spcPct val="90000"/>
              </a:lnSpc>
              <a:spcBef>
                <a:spcPts val="500"/>
              </a:spcBef>
              <a:spcAft>
                <a:spcPts val="0"/>
              </a:spcAft>
              <a:buSzPts val="1000"/>
              <a:buChar char="•"/>
              <a:defRPr sz="1000"/>
            </a:lvl7pPr>
            <a:lvl8pPr marL="3657600" lvl="7" indent="-292100" algn="ctr" rtl="0">
              <a:lnSpc>
                <a:spcPct val="90000"/>
              </a:lnSpc>
              <a:spcBef>
                <a:spcPts val="500"/>
              </a:spcBef>
              <a:spcAft>
                <a:spcPts val="0"/>
              </a:spcAft>
              <a:buSzPts val="1000"/>
              <a:buChar char="•"/>
              <a:defRPr sz="1000"/>
            </a:lvl8pPr>
            <a:lvl9pPr marL="4114800" lvl="8" indent="-292100" algn="ctr" rtl="0">
              <a:lnSpc>
                <a:spcPct val="90000"/>
              </a:lnSpc>
              <a:spcBef>
                <a:spcPts val="500"/>
              </a:spcBef>
              <a:spcAft>
                <a:spcPts val="0"/>
              </a:spcAft>
              <a:buSzPts val="1000"/>
              <a:buChar char="•"/>
              <a:defRPr sz="1000"/>
            </a:lvl9pPr>
          </a:lstStyle>
          <a:p>
            <a:endParaRPr/>
          </a:p>
        </p:txBody>
      </p:sp>
      <p:sp>
        <p:nvSpPr>
          <p:cNvPr id="235" name="Google Shape;235;p36"/>
          <p:cNvSpPr>
            <a:spLocks noGrp="1"/>
          </p:cNvSpPr>
          <p:nvPr>
            <p:ph type="pic" idx="4"/>
          </p:nvPr>
        </p:nvSpPr>
        <p:spPr>
          <a:xfrm>
            <a:off x="1033800" y="1657900"/>
            <a:ext cx="1569900" cy="1569900"/>
          </a:xfrm>
          <a:prstGeom prst="roundRect">
            <a:avLst>
              <a:gd name="adj" fmla="val 4429"/>
            </a:avLst>
          </a:prstGeom>
          <a:noFill/>
          <a:ln>
            <a:noFill/>
          </a:ln>
        </p:spPr>
      </p:sp>
      <p:sp>
        <p:nvSpPr>
          <p:cNvPr id="236" name="Google Shape;236;p36"/>
          <p:cNvSpPr>
            <a:spLocks noGrp="1"/>
          </p:cNvSpPr>
          <p:nvPr>
            <p:ph type="pic" idx="5"/>
          </p:nvPr>
        </p:nvSpPr>
        <p:spPr>
          <a:xfrm>
            <a:off x="3787050" y="1657900"/>
            <a:ext cx="1569900" cy="1569900"/>
          </a:xfrm>
          <a:prstGeom prst="roundRect">
            <a:avLst>
              <a:gd name="adj" fmla="val 4429"/>
            </a:avLst>
          </a:prstGeom>
          <a:noFill/>
          <a:ln>
            <a:noFill/>
          </a:ln>
        </p:spPr>
      </p:sp>
      <p:sp>
        <p:nvSpPr>
          <p:cNvPr id="237" name="Google Shape;237;p36"/>
          <p:cNvSpPr>
            <a:spLocks noGrp="1"/>
          </p:cNvSpPr>
          <p:nvPr>
            <p:ph type="pic" idx="6"/>
          </p:nvPr>
        </p:nvSpPr>
        <p:spPr>
          <a:xfrm>
            <a:off x="6540300" y="1657900"/>
            <a:ext cx="1569900" cy="1569900"/>
          </a:xfrm>
          <a:prstGeom prst="roundRect">
            <a:avLst>
              <a:gd name="adj" fmla="val 4429"/>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xture2-dark">
  <p:cSld name="CUSTOM_1_1_1_1">
    <p:spTree>
      <p:nvGrpSpPr>
        <p:cNvPr id="1" name="Shape 238"/>
        <p:cNvGrpSpPr/>
        <p:nvPr/>
      </p:nvGrpSpPr>
      <p:grpSpPr>
        <a:xfrm>
          <a:off x="0" y="0"/>
          <a:ext cx="0" cy="0"/>
          <a:chOff x="0" y="0"/>
          <a:chExt cx="0" cy="0"/>
        </a:xfrm>
      </p:grpSpPr>
      <p:pic>
        <p:nvPicPr>
          <p:cNvPr id="239" name="Google Shape;239;p37"/>
          <p:cNvPicPr preferRelativeResize="0"/>
          <p:nvPr/>
        </p:nvPicPr>
        <p:blipFill rotWithShape="1">
          <a:blip r:embed="rId2">
            <a:alphaModFix/>
          </a:blip>
          <a:srcRect/>
          <a:stretch/>
        </p:blipFill>
        <p:spPr>
          <a:xfrm>
            <a:off x="0" y="0"/>
            <a:ext cx="9144000" cy="5143505"/>
          </a:xfrm>
          <a:prstGeom prst="rect">
            <a:avLst/>
          </a:prstGeom>
          <a:noFill/>
          <a:ln>
            <a:noFill/>
          </a:ln>
        </p:spPr>
      </p:pic>
      <p:pic>
        <p:nvPicPr>
          <p:cNvPr id="240" name="Google Shape;240;p37"/>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41" name="Google Shape;241;p37"/>
          <p:cNvPicPr preferRelativeResize="0"/>
          <p:nvPr/>
        </p:nvPicPr>
        <p:blipFill rotWithShape="1">
          <a:blip r:embed="rId4">
            <a:alphaModFix/>
          </a:blip>
          <a:srcRect/>
          <a:stretch/>
        </p:blipFill>
        <p:spPr>
          <a:xfrm>
            <a:off x="0" y="0"/>
            <a:ext cx="9144000" cy="5143500"/>
          </a:xfrm>
          <a:prstGeom prst="rect">
            <a:avLst/>
          </a:prstGeom>
          <a:noFill/>
          <a:ln>
            <a:noFill/>
          </a:ln>
        </p:spPr>
      </p:pic>
      <p:pic>
        <p:nvPicPr>
          <p:cNvPr id="242" name="Google Shape;242;p37"/>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243" name="Google Shape;243;p37"/>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244" name="Google Shape;244;p37"/>
          <p:cNvPicPr preferRelativeResize="0"/>
          <p:nvPr/>
        </p:nvPicPr>
        <p:blipFill rotWithShape="1">
          <a:blip r:embed="rId6">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47" name="Google Shape;247;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8" name="Google Shape;248;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251" name="Google Shape;251;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54" name="Google Shape;254;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55" name="Google Shape;255;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58" name="Google Shape;258;p4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59" name="Google Shape;259;p4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60" name="Google Shape;260;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63" name="Google Shape;263;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266" name="Google Shape;266;p4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67" name="Google Shape;267;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270" name="Google Shape;27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1"/>
        <p:cNvGrpSpPr/>
        <p:nvPr/>
      </p:nvGrpSpPr>
      <p:grpSpPr>
        <a:xfrm>
          <a:off x="0" y="0"/>
          <a:ext cx="0" cy="0"/>
          <a:chOff x="0" y="0"/>
          <a:chExt cx="0" cy="0"/>
        </a:xfrm>
      </p:grpSpPr>
      <p:sp>
        <p:nvSpPr>
          <p:cNvPr id="272" name="Google Shape;272;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274" name="Google Shape;274;p4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5" name="Google Shape;275;p4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76" name="Google Shape;276;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7"/>
        <p:cNvGrpSpPr/>
        <p:nvPr/>
      </p:nvGrpSpPr>
      <p:grpSpPr>
        <a:xfrm>
          <a:off x="0" y="0"/>
          <a:ext cx="0" cy="0"/>
          <a:chOff x="0" y="0"/>
          <a:chExt cx="0" cy="0"/>
        </a:xfrm>
      </p:grpSpPr>
      <p:sp>
        <p:nvSpPr>
          <p:cNvPr id="278" name="Google Shape;278;p4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279" name="Google Shape;27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0"/>
        <p:cNvGrpSpPr/>
        <p:nvPr/>
      </p:nvGrpSpPr>
      <p:grpSpPr>
        <a:xfrm>
          <a:off x="0" y="0"/>
          <a:ext cx="0" cy="0"/>
          <a:chOff x="0" y="0"/>
          <a:chExt cx="0" cy="0"/>
        </a:xfrm>
      </p:grpSpPr>
      <p:sp>
        <p:nvSpPr>
          <p:cNvPr id="281" name="Google Shape;281;p4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282" name="Google Shape;282;p4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283" name="Google Shape;283;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_White">
    <p:bg>
      <p:bgPr>
        <a:solidFill>
          <a:schemeClr val="lt2"/>
        </a:solidFill>
        <a:effectLst/>
      </p:bgPr>
    </p:bg>
    <p:spTree>
      <p:nvGrpSpPr>
        <p:cNvPr id="1" name="Shape 284"/>
        <p:cNvGrpSpPr/>
        <p:nvPr/>
      </p:nvGrpSpPr>
      <p:grpSpPr>
        <a:xfrm>
          <a:off x="0" y="0"/>
          <a:ext cx="0" cy="0"/>
          <a:chOff x="0" y="0"/>
          <a:chExt cx="0" cy="0"/>
        </a:xfrm>
      </p:grpSpPr>
      <p:sp>
        <p:nvSpPr>
          <p:cNvPr id="285" name="Google Shape;285;p48"/>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286" name="Google Shape;286;p48"/>
          <p:cNvPicPr preferRelativeResize="0"/>
          <p:nvPr/>
        </p:nvPicPr>
        <p:blipFill rotWithShape="1">
          <a:blip r:embed="rId2">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ntro-dark">
  <p:cSld name="1_Intro-dark 2">
    <p:bg>
      <p:bgPr>
        <a:solidFill>
          <a:schemeClr val="lt2"/>
        </a:solidFill>
        <a:effectLst/>
      </p:bgPr>
    </p:bg>
    <p:spTree>
      <p:nvGrpSpPr>
        <p:cNvPr id="1" name="Shape 287"/>
        <p:cNvGrpSpPr/>
        <p:nvPr/>
      </p:nvGrpSpPr>
      <p:grpSpPr>
        <a:xfrm>
          <a:off x="0" y="0"/>
          <a:ext cx="0" cy="0"/>
          <a:chOff x="0" y="0"/>
          <a:chExt cx="0" cy="0"/>
        </a:xfrm>
      </p:grpSpPr>
      <p:pic>
        <p:nvPicPr>
          <p:cNvPr id="288" name="Google Shape;288;p4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89" name="Google Shape;289;p49"/>
          <p:cNvSpPr txBox="1"/>
          <p:nvPr/>
        </p:nvSpPr>
        <p:spPr>
          <a:xfrm>
            <a:off x="0"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585FA2"/>
                </a:solidFill>
                <a:latin typeface="Montserrat Medium"/>
                <a:ea typeface="Montserrat Medium"/>
                <a:cs typeface="Montserrat Medium"/>
                <a:sym typeface="Montserrat Medium"/>
              </a:rPr>
              <a:t>Proprietary and confidential</a:t>
            </a:r>
            <a:endParaRPr sz="600" b="0" i="1" u="none" strike="noStrike" cap="none">
              <a:solidFill>
                <a:srgbClr val="585FA2"/>
              </a:solidFill>
              <a:latin typeface="Montserrat Medium"/>
              <a:ea typeface="Montserrat Medium"/>
              <a:cs typeface="Montserrat Medium"/>
              <a:sym typeface="Montserrat Medium"/>
            </a:endParaRPr>
          </a:p>
        </p:txBody>
      </p:sp>
      <p:pic>
        <p:nvPicPr>
          <p:cNvPr id="290" name="Google Shape;290;p49"/>
          <p:cNvPicPr preferRelativeResize="0"/>
          <p:nvPr/>
        </p:nvPicPr>
        <p:blipFill rotWithShape="1">
          <a:blip r:embed="rId3">
            <a:alphaModFix/>
          </a:blip>
          <a:srcRect/>
          <a:stretch/>
        </p:blipFill>
        <p:spPr>
          <a:xfrm>
            <a:off x="8101275" y="4859793"/>
            <a:ext cx="918751" cy="195800"/>
          </a:xfrm>
          <a:prstGeom prst="rect">
            <a:avLst/>
          </a:prstGeom>
          <a:noFill/>
          <a:ln>
            <a:noFill/>
          </a:ln>
        </p:spPr>
      </p:pic>
      <p:sp>
        <p:nvSpPr>
          <p:cNvPr id="291" name="Google Shape;291;p49"/>
          <p:cNvSpPr txBox="1">
            <a:spLocks noGrp="1"/>
          </p:cNvSpPr>
          <p:nvPr>
            <p:ph type="title"/>
          </p:nvPr>
        </p:nvSpPr>
        <p:spPr>
          <a:xfrm>
            <a:off x="440082" y="1961515"/>
            <a:ext cx="6603900" cy="7608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5600"/>
              <a:buFont typeface="Montserrat ExtraBold"/>
              <a:buNone/>
              <a:defRPr sz="56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algn="l" rtl="0">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a:endParaRPr/>
          </a:p>
        </p:txBody>
      </p:sp>
      <p:sp>
        <p:nvSpPr>
          <p:cNvPr id="292" name="Google Shape;292;p49"/>
          <p:cNvSpPr txBox="1">
            <a:spLocks noGrp="1"/>
          </p:cNvSpPr>
          <p:nvPr>
            <p:ph type="subTitle" idx="1"/>
          </p:nvPr>
        </p:nvSpPr>
        <p:spPr>
          <a:xfrm>
            <a:off x="491123" y="2762089"/>
            <a:ext cx="4656900" cy="391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1pPr>
            <a:lvl2pPr lvl="1" algn="l" rtl="0">
              <a:lnSpc>
                <a:spcPct val="90000"/>
              </a:lnSpc>
              <a:spcBef>
                <a:spcPts val="500"/>
              </a:spcBef>
              <a:spcAft>
                <a:spcPts val="0"/>
              </a:spcAft>
              <a:buClr>
                <a:schemeClr val="lt1"/>
              </a:buClr>
              <a:buSzPts val="1600"/>
              <a:buNone/>
              <a:defRPr>
                <a:solidFill>
                  <a:schemeClr val="lt1"/>
                </a:solidFill>
              </a:defRPr>
            </a:lvl2pPr>
            <a:lvl3pPr lvl="2" algn="l" rtl="0">
              <a:lnSpc>
                <a:spcPct val="90000"/>
              </a:lnSpc>
              <a:spcBef>
                <a:spcPts val="500"/>
              </a:spcBef>
              <a:spcAft>
                <a:spcPts val="0"/>
              </a:spcAft>
              <a:buClr>
                <a:schemeClr val="lt1"/>
              </a:buClr>
              <a:buSzPts val="1400"/>
              <a:buNone/>
              <a:defRPr>
                <a:solidFill>
                  <a:schemeClr val="lt1"/>
                </a:solidFill>
              </a:defRPr>
            </a:lvl3pPr>
            <a:lvl4pPr lvl="3" algn="l" rtl="0">
              <a:lnSpc>
                <a:spcPct val="90000"/>
              </a:lnSpc>
              <a:spcBef>
                <a:spcPts val="500"/>
              </a:spcBef>
              <a:spcAft>
                <a:spcPts val="0"/>
              </a:spcAft>
              <a:buClr>
                <a:schemeClr val="lt1"/>
              </a:buClr>
              <a:buSzPts val="1200"/>
              <a:buNone/>
              <a:defRPr>
                <a:solidFill>
                  <a:schemeClr val="lt1"/>
                </a:solidFill>
              </a:defRPr>
            </a:lvl4pPr>
            <a:lvl5pPr lvl="4" algn="l" rtl="0">
              <a:lnSpc>
                <a:spcPct val="90000"/>
              </a:lnSpc>
              <a:spcBef>
                <a:spcPts val="500"/>
              </a:spcBef>
              <a:spcAft>
                <a:spcPts val="0"/>
              </a:spcAft>
              <a:buClr>
                <a:schemeClr val="lt1"/>
              </a:buClr>
              <a:buSzPts val="1200"/>
              <a:buNone/>
              <a:defRPr>
                <a:solidFill>
                  <a:schemeClr val="lt1"/>
                </a:solidFill>
              </a:defRPr>
            </a:lvl5pPr>
            <a:lvl6pPr lvl="5" algn="l" rtl="0">
              <a:lnSpc>
                <a:spcPct val="90000"/>
              </a:lnSpc>
              <a:spcBef>
                <a:spcPts val="500"/>
              </a:spcBef>
              <a:spcAft>
                <a:spcPts val="0"/>
              </a:spcAft>
              <a:buClr>
                <a:schemeClr val="lt1"/>
              </a:buClr>
              <a:buSzPts val="1800"/>
              <a:buNone/>
              <a:defRPr>
                <a:solidFill>
                  <a:schemeClr val="lt1"/>
                </a:solidFill>
              </a:defRPr>
            </a:lvl6pPr>
            <a:lvl7pPr lvl="6" algn="l" rtl="0">
              <a:lnSpc>
                <a:spcPct val="90000"/>
              </a:lnSpc>
              <a:spcBef>
                <a:spcPts val="500"/>
              </a:spcBef>
              <a:spcAft>
                <a:spcPts val="0"/>
              </a:spcAft>
              <a:buClr>
                <a:schemeClr val="lt1"/>
              </a:buClr>
              <a:buSzPts val="1800"/>
              <a:buNone/>
              <a:defRPr>
                <a:solidFill>
                  <a:schemeClr val="lt1"/>
                </a:solidFill>
              </a:defRPr>
            </a:lvl7pPr>
            <a:lvl8pPr lvl="7" algn="l" rtl="0">
              <a:lnSpc>
                <a:spcPct val="90000"/>
              </a:lnSpc>
              <a:spcBef>
                <a:spcPts val="500"/>
              </a:spcBef>
              <a:spcAft>
                <a:spcPts val="0"/>
              </a:spcAft>
              <a:buClr>
                <a:schemeClr val="lt1"/>
              </a:buClr>
              <a:buSzPts val="1800"/>
              <a:buNone/>
              <a:defRPr>
                <a:solidFill>
                  <a:schemeClr val="lt1"/>
                </a:solidFill>
              </a:defRPr>
            </a:lvl8pPr>
            <a:lvl9pPr lvl="8" algn="l" rtl="0">
              <a:lnSpc>
                <a:spcPct val="90000"/>
              </a:lnSpc>
              <a:spcBef>
                <a:spcPts val="500"/>
              </a:spcBef>
              <a:spcAft>
                <a:spcPts val="0"/>
              </a:spcAft>
              <a:buClr>
                <a:schemeClr val="lt1"/>
              </a:buClr>
              <a:buSzPts val="1800"/>
              <a:buNone/>
              <a:defRPr>
                <a:solidFill>
                  <a:schemeClr val="lt1"/>
                </a:solidFill>
              </a:defRPr>
            </a:lvl9pPr>
          </a:lstStyle>
          <a:p>
            <a:endParaRPr/>
          </a:p>
        </p:txBody>
      </p:sp>
      <p:sp>
        <p:nvSpPr>
          <p:cNvPr id="293" name="Google Shape;293;p49"/>
          <p:cNvSpPr/>
          <p:nvPr/>
        </p:nvSpPr>
        <p:spPr>
          <a:xfrm>
            <a:off x="541075" y="3523425"/>
            <a:ext cx="1066800" cy="1066800"/>
          </a:xfrm>
          <a:prstGeom prst="ellipse">
            <a:avLst/>
          </a:prstGeom>
          <a:solidFill>
            <a:srgbClr val="B1B5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9"/>
          <p:cNvSpPr txBox="1"/>
          <p:nvPr/>
        </p:nvSpPr>
        <p:spPr>
          <a:xfrm>
            <a:off x="797376" y="3733575"/>
            <a:ext cx="641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Insert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photo </a:t>
            </a:r>
            <a:endParaRPr sz="1000" b="0" i="0" u="none" strike="noStrike" cap="none">
              <a:solidFill>
                <a:srgbClr val="393B6B"/>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393B6B"/>
                </a:solidFill>
                <a:latin typeface="Montserrat"/>
                <a:ea typeface="Montserrat"/>
                <a:cs typeface="Montserrat"/>
                <a:sym typeface="Montserrat"/>
              </a:rPr>
              <a:t>here</a:t>
            </a:r>
            <a:endParaRPr sz="1000" b="0" i="0" u="none" strike="noStrike" cap="none">
              <a:solidFill>
                <a:srgbClr val="393B6B"/>
              </a:solidFill>
              <a:latin typeface="Montserrat"/>
              <a:ea typeface="Montserrat"/>
              <a:cs typeface="Montserrat"/>
              <a:sym typeface="Montserrat"/>
            </a:endParaRPr>
          </a:p>
        </p:txBody>
      </p:sp>
      <p:pic>
        <p:nvPicPr>
          <p:cNvPr id="295" name="Google Shape;295;p49"/>
          <p:cNvPicPr preferRelativeResize="0"/>
          <p:nvPr/>
        </p:nvPicPr>
        <p:blipFill rotWithShape="1">
          <a:blip r:embed="rId4">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9" name="Google Shape;39;p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1500"/>
              <a:buNone/>
              <a:defRPr>
                <a:solidFill>
                  <a:schemeClr val="dk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43" name="Google Shape;43;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lnSpc>
                <a:spcPct val="100000"/>
              </a:lnSpc>
              <a:spcBef>
                <a:spcPts val="0"/>
              </a:spcBef>
              <a:spcAft>
                <a:spcPts val="0"/>
              </a:spcAft>
              <a:buClr>
                <a:schemeClr val="dk1"/>
              </a:buClr>
              <a:buSzPts val="2400"/>
              <a:buNone/>
              <a:defRPr sz="2400">
                <a:solidFill>
                  <a:schemeClr val="dk1"/>
                </a:solidFill>
              </a:defRPr>
            </a:lvl2pPr>
            <a:lvl3pPr lvl="2" algn="l" rtl="0">
              <a:lnSpc>
                <a:spcPct val="100000"/>
              </a:lnSpc>
              <a:spcBef>
                <a:spcPts val="0"/>
              </a:spcBef>
              <a:spcAft>
                <a:spcPts val="0"/>
              </a:spcAft>
              <a:buClr>
                <a:schemeClr val="dk1"/>
              </a:buClr>
              <a:buSzPts val="2400"/>
              <a:buNone/>
              <a:defRPr sz="2400">
                <a:solidFill>
                  <a:schemeClr val="dk1"/>
                </a:solidFill>
              </a:defRPr>
            </a:lvl3pPr>
            <a:lvl4pPr lvl="3" algn="l" rtl="0">
              <a:lnSpc>
                <a:spcPct val="100000"/>
              </a:lnSpc>
              <a:spcBef>
                <a:spcPts val="0"/>
              </a:spcBef>
              <a:spcAft>
                <a:spcPts val="0"/>
              </a:spcAft>
              <a:buClr>
                <a:schemeClr val="dk1"/>
              </a:buClr>
              <a:buSzPts val="2400"/>
              <a:buNone/>
              <a:defRPr sz="2400">
                <a:solidFill>
                  <a:schemeClr val="dk1"/>
                </a:solidFill>
              </a:defRPr>
            </a:lvl4pPr>
            <a:lvl5pPr lvl="4" algn="l" rtl="0">
              <a:lnSpc>
                <a:spcPct val="100000"/>
              </a:lnSpc>
              <a:spcBef>
                <a:spcPts val="0"/>
              </a:spcBef>
              <a:spcAft>
                <a:spcPts val="0"/>
              </a:spcAft>
              <a:buClr>
                <a:schemeClr val="dk1"/>
              </a:buClr>
              <a:buSzPts val="2400"/>
              <a:buNone/>
              <a:defRPr sz="2400">
                <a:solidFill>
                  <a:schemeClr val="dk1"/>
                </a:solidFill>
              </a:defRPr>
            </a:lvl5pPr>
            <a:lvl6pPr lvl="5" algn="l" rtl="0">
              <a:lnSpc>
                <a:spcPct val="100000"/>
              </a:lnSpc>
              <a:spcBef>
                <a:spcPts val="0"/>
              </a:spcBef>
              <a:spcAft>
                <a:spcPts val="0"/>
              </a:spcAft>
              <a:buClr>
                <a:schemeClr val="dk1"/>
              </a:buClr>
              <a:buSzPts val="2400"/>
              <a:buNone/>
              <a:defRPr sz="2400">
                <a:solidFill>
                  <a:schemeClr val="dk1"/>
                </a:solidFill>
              </a:defRPr>
            </a:lvl6pPr>
            <a:lvl7pPr lvl="6" algn="l" rtl="0">
              <a:lnSpc>
                <a:spcPct val="100000"/>
              </a:lnSpc>
              <a:spcBef>
                <a:spcPts val="0"/>
              </a:spcBef>
              <a:spcAft>
                <a:spcPts val="0"/>
              </a:spcAft>
              <a:buClr>
                <a:schemeClr val="dk1"/>
              </a:buClr>
              <a:buSzPts val="2400"/>
              <a:buNone/>
              <a:defRPr sz="2400">
                <a:solidFill>
                  <a:schemeClr val="dk1"/>
                </a:solidFill>
              </a:defRPr>
            </a:lvl7pPr>
            <a:lvl8pPr lvl="7" algn="l" rtl="0">
              <a:lnSpc>
                <a:spcPct val="100000"/>
              </a:lnSpc>
              <a:spcBef>
                <a:spcPts val="0"/>
              </a:spcBef>
              <a:spcAft>
                <a:spcPts val="0"/>
              </a:spcAft>
              <a:buClr>
                <a:schemeClr val="dk1"/>
              </a:buClr>
              <a:buSzPts val="2400"/>
              <a:buNone/>
              <a:defRPr sz="2400">
                <a:solidFill>
                  <a:schemeClr val="dk1"/>
                </a:solidFill>
              </a:defRPr>
            </a:lvl8pPr>
            <a:lvl9pPr lvl="8" algn="l"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46" name="Google Shape;46;p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chemeClr val="dk1"/>
              </a:buClr>
              <a:buSzPts val="1500"/>
              <a:buNone/>
              <a:defRPr sz="1500">
                <a:solidFill>
                  <a:schemeClr val="dk1"/>
                </a:solidFill>
              </a:defRPr>
            </a:lvl1pPr>
            <a:lvl2pPr marL="914400" lvl="1" indent="-228600" algn="l" rtl="0">
              <a:lnSpc>
                <a:spcPct val="100000"/>
              </a:lnSpc>
              <a:spcBef>
                <a:spcPts val="0"/>
              </a:spcBef>
              <a:spcAft>
                <a:spcPts val="0"/>
              </a:spcAft>
              <a:buClr>
                <a:schemeClr val="dk1"/>
              </a:buClr>
              <a:buSzPts val="1500"/>
              <a:buNone/>
              <a:defRPr sz="1500">
                <a:solidFill>
                  <a:schemeClr val="dk1"/>
                </a:solidFill>
              </a:defRPr>
            </a:lvl2pPr>
            <a:lvl3pPr marL="1371600" lvl="2" indent="-228600" algn="l" rtl="0">
              <a:lnSpc>
                <a:spcPct val="100000"/>
              </a:lnSpc>
              <a:spcBef>
                <a:spcPts val="0"/>
              </a:spcBef>
              <a:spcAft>
                <a:spcPts val="0"/>
              </a:spcAft>
              <a:buClr>
                <a:schemeClr val="dk1"/>
              </a:buClr>
              <a:buSzPts val="1500"/>
              <a:buNone/>
              <a:defRPr sz="1500">
                <a:solidFill>
                  <a:schemeClr val="dk1"/>
                </a:solidFill>
              </a:defRPr>
            </a:lvl3pPr>
            <a:lvl4pPr marL="1828800" lvl="3" indent="-228600" algn="l" rtl="0">
              <a:lnSpc>
                <a:spcPct val="100000"/>
              </a:lnSpc>
              <a:spcBef>
                <a:spcPts val="0"/>
              </a:spcBef>
              <a:spcAft>
                <a:spcPts val="0"/>
              </a:spcAft>
              <a:buClr>
                <a:schemeClr val="dk1"/>
              </a:buClr>
              <a:buSzPts val="1500"/>
              <a:buNone/>
              <a:defRPr sz="1500">
                <a:solidFill>
                  <a:schemeClr val="dk1"/>
                </a:solidFill>
              </a:defRPr>
            </a:lvl4pPr>
            <a:lvl5pPr marL="2286000" lvl="4" indent="-228600" algn="l" rtl="0">
              <a:lnSpc>
                <a:spcPct val="100000"/>
              </a:lnSpc>
              <a:spcBef>
                <a:spcPts val="0"/>
              </a:spcBef>
              <a:spcAft>
                <a:spcPts val="0"/>
              </a:spcAft>
              <a:buClr>
                <a:schemeClr val="dk1"/>
              </a:buClr>
              <a:buSzPts val="1500"/>
              <a:buNone/>
              <a:defRPr sz="1500">
                <a:solidFill>
                  <a:schemeClr val="dk1"/>
                </a:solidFill>
              </a:defRPr>
            </a:lvl5pPr>
            <a:lvl6pPr marL="2743200" lvl="5" indent="-323850" algn="l" rtl="0">
              <a:lnSpc>
                <a:spcPct val="100000"/>
              </a:lnSpc>
              <a:spcBef>
                <a:spcPts val="0"/>
              </a:spcBef>
              <a:spcAft>
                <a:spcPts val="0"/>
              </a:spcAft>
              <a:buClr>
                <a:schemeClr val="dk1"/>
              </a:buClr>
              <a:buSzPts val="1500"/>
              <a:buChar char="•"/>
              <a:defRPr sz="1500">
                <a:solidFill>
                  <a:schemeClr val="dk1"/>
                </a:solidFill>
              </a:defRPr>
            </a:lvl6pPr>
            <a:lvl7pPr marL="3200400" lvl="6" indent="-323850" algn="l" rtl="0">
              <a:lnSpc>
                <a:spcPct val="100000"/>
              </a:lnSpc>
              <a:spcBef>
                <a:spcPts val="0"/>
              </a:spcBef>
              <a:spcAft>
                <a:spcPts val="0"/>
              </a:spcAft>
              <a:buClr>
                <a:schemeClr val="dk1"/>
              </a:buClr>
              <a:buSzPts val="1500"/>
              <a:buChar char="•"/>
              <a:defRPr sz="1500">
                <a:solidFill>
                  <a:schemeClr val="dk1"/>
                </a:solidFill>
              </a:defRPr>
            </a:lvl7pPr>
            <a:lvl8pPr marL="3657600" lvl="7" indent="-323850" algn="l" rtl="0">
              <a:lnSpc>
                <a:spcPct val="100000"/>
              </a:lnSpc>
              <a:spcBef>
                <a:spcPts val="0"/>
              </a:spcBef>
              <a:spcAft>
                <a:spcPts val="0"/>
              </a:spcAft>
              <a:buClr>
                <a:schemeClr val="dk1"/>
              </a:buClr>
              <a:buSzPts val="1500"/>
              <a:buChar char="•"/>
              <a:defRPr sz="1500">
                <a:solidFill>
                  <a:schemeClr val="dk1"/>
                </a:solidFill>
              </a:defRPr>
            </a:lvl8pPr>
            <a:lvl9pPr marL="4114800" lvl="8" indent="-323850" algn="l" rtl="0">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50" name="Google Shape;50;p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chemeClr val="dk1"/>
              </a:buClr>
              <a:buSzPts val="1500"/>
              <a:buNone/>
              <a:defRPr sz="1500">
                <a:solidFill>
                  <a:schemeClr val="dk1"/>
                </a:solidFill>
              </a:defRPr>
            </a:lvl1pPr>
            <a:lvl2pPr marL="914400" lvl="1" indent="-228600" algn="l" rtl="0">
              <a:lnSpc>
                <a:spcPct val="100000"/>
              </a:lnSpc>
              <a:spcBef>
                <a:spcPts val="0"/>
              </a:spcBef>
              <a:spcAft>
                <a:spcPts val="0"/>
              </a:spcAft>
              <a:buClr>
                <a:schemeClr val="dk1"/>
              </a:buClr>
              <a:buSzPts val="1500"/>
              <a:buNone/>
              <a:defRPr sz="1500">
                <a:solidFill>
                  <a:schemeClr val="dk1"/>
                </a:solidFill>
              </a:defRPr>
            </a:lvl2pPr>
            <a:lvl3pPr marL="1371600" lvl="2" indent="-228600" algn="l" rtl="0">
              <a:lnSpc>
                <a:spcPct val="100000"/>
              </a:lnSpc>
              <a:spcBef>
                <a:spcPts val="0"/>
              </a:spcBef>
              <a:spcAft>
                <a:spcPts val="0"/>
              </a:spcAft>
              <a:buClr>
                <a:schemeClr val="dk1"/>
              </a:buClr>
              <a:buSzPts val="1500"/>
              <a:buNone/>
              <a:defRPr sz="1500">
                <a:solidFill>
                  <a:schemeClr val="dk1"/>
                </a:solidFill>
              </a:defRPr>
            </a:lvl3pPr>
            <a:lvl4pPr marL="1828800" lvl="3" indent="-228600" algn="l" rtl="0">
              <a:lnSpc>
                <a:spcPct val="100000"/>
              </a:lnSpc>
              <a:spcBef>
                <a:spcPts val="0"/>
              </a:spcBef>
              <a:spcAft>
                <a:spcPts val="0"/>
              </a:spcAft>
              <a:buClr>
                <a:schemeClr val="dk1"/>
              </a:buClr>
              <a:buSzPts val="1500"/>
              <a:buNone/>
              <a:defRPr sz="1500">
                <a:solidFill>
                  <a:schemeClr val="dk1"/>
                </a:solidFill>
              </a:defRPr>
            </a:lvl4pPr>
            <a:lvl5pPr marL="2286000" lvl="4" indent="-228600" algn="l" rtl="0">
              <a:lnSpc>
                <a:spcPct val="100000"/>
              </a:lnSpc>
              <a:spcBef>
                <a:spcPts val="0"/>
              </a:spcBef>
              <a:spcAft>
                <a:spcPts val="0"/>
              </a:spcAft>
              <a:buClr>
                <a:schemeClr val="dk1"/>
              </a:buClr>
              <a:buSzPts val="1500"/>
              <a:buNone/>
              <a:defRPr sz="1500">
                <a:solidFill>
                  <a:schemeClr val="dk1"/>
                </a:solidFill>
              </a:defRPr>
            </a:lvl5pPr>
            <a:lvl6pPr marL="2743200" lvl="5" indent="-323850" algn="l" rtl="0">
              <a:lnSpc>
                <a:spcPct val="100000"/>
              </a:lnSpc>
              <a:spcBef>
                <a:spcPts val="0"/>
              </a:spcBef>
              <a:spcAft>
                <a:spcPts val="0"/>
              </a:spcAft>
              <a:buClr>
                <a:schemeClr val="dk1"/>
              </a:buClr>
              <a:buSzPts val="1500"/>
              <a:buChar char="•"/>
              <a:defRPr sz="1500">
                <a:solidFill>
                  <a:schemeClr val="dk1"/>
                </a:solidFill>
              </a:defRPr>
            </a:lvl6pPr>
            <a:lvl7pPr marL="3200400" lvl="6" indent="-323850" algn="l" rtl="0">
              <a:lnSpc>
                <a:spcPct val="100000"/>
              </a:lnSpc>
              <a:spcBef>
                <a:spcPts val="0"/>
              </a:spcBef>
              <a:spcAft>
                <a:spcPts val="0"/>
              </a:spcAft>
              <a:buClr>
                <a:schemeClr val="dk1"/>
              </a:buClr>
              <a:buSzPts val="1500"/>
              <a:buChar char="•"/>
              <a:defRPr sz="1500">
                <a:solidFill>
                  <a:schemeClr val="dk1"/>
                </a:solidFill>
              </a:defRPr>
            </a:lvl7pPr>
            <a:lvl8pPr marL="3657600" lvl="7" indent="-323850" algn="l" rtl="0">
              <a:lnSpc>
                <a:spcPct val="100000"/>
              </a:lnSpc>
              <a:spcBef>
                <a:spcPts val="0"/>
              </a:spcBef>
              <a:spcAft>
                <a:spcPts val="0"/>
              </a:spcAft>
              <a:buClr>
                <a:schemeClr val="dk1"/>
              </a:buClr>
              <a:buSzPts val="1500"/>
              <a:buChar char="•"/>
              <a:defRPr sz="1500">
                <a:solidFill>
                  <a:schemeClr val="dk1"/>
                </a:solidFill>
              </a:defRPr>
            </a:lvl8pPr>
            <a:lvl9pPr marL="4114800" lvl="8" indent="-323850" algn="l" rtl="0">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51" name="Google Shape;51;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52"/>
        <p:cNvGrpSpPr/>
        <p:nvPr/>
      </p:nvGrpSpPr>
      <p:grpSpPr>
        <a:xfrm>
          <a:off x="0" y="0"/>
          <a:ext cx="0" cy="0"/>
          <a:chOff x="0" y="0"/>
          <a:chExt cx="0" cy="0"/>
        </a:xfrm>
      </p:grpSpPr>
      <p:sp>
        <p:nvSpPr>
          <p:cNvPr id="53" name="Google Shape;53;p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54" name="Google Shape;54;p8"/>
          <p:cNvPicPr preferRelativeResize="0"/>
          <p:nvPr/>
        </p:nvPicPr>
        <p:blipFill rotWithShape="1">
          <a:blip r:embed="rId2">
            <a:alphaModFix/>
          </a:blip>
          <a:srcRect/>
          <a:stretch/>
        </p:blipFill>
        <p:spPr>
          <a:xfrm>
            <a:off x="2975050" y="456025"/>
            <a:ext cx="8270744" cy="5240902"/>
          </a:xfrm>
          <a:prstGeom prst="rect">
            <a:avLst/>
          </a:prstGeom>
          <a:noFill/>
          <a:ln>
            <a:noFill/>
          </a:ln>
        </p:spPr>
      </p:pic>
      <p:sp>
        <p:nvSpPr>
          <p:cNvPr id="55" name="Google Shape;55;p8"/>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sp>
        <p:nvSpPr>
          <p:cNvPr id="56" name="Google Shape;56;p8"/>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1500"/>
              <a:buNone/>
              <a:defRPr sz="1300">
                <a:solidFill>
                  <a:srgbClr val="FFFFFF"/>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57"/>
        <p:cNvGrpSpPr/>
        <p:nvPr/>
      </p:nvGrpSpPr>
      <p:grpSpPr>
        <a:xfrm>
          <a:off x="0" y="0"/>
          <a:ext cx="0" cy="0"/>
          <a:chOff x="0" y="0"/>
          <a:chExt cx="0" cy="0"/>
        </a:xfrm>
      </p:grpSpPr>
      <p:sp>
        <p:nvSpPr>
          <p:cNvPr id="58" name="Google Shape;58;p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59" name="Google Shape;59;p9"/>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rtl="0">
              <a:lnSpc>
                <a:spcPct val="90000"/>
              </a:lnSpc>
              <a:spcBef>
                <a:spcPts val="0"/>
              </a:spcBef>
              <a:spcAft>
                <a:spcPts val="0"/>
              </a:spcAft>
              <a:buClr>
                <a:schemeClr val="lt1"/>
              </a:buClr>
              <a:buSzPts val="2000"/>
              <a:buNone/>
              <a:defRPr sz="20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60" name="Google Shape;60;p9"/>
          <p:cNvPicPr preferRelativeResize="0"/>
          <p:nvPr/>
        </p:nvPicPr>
        <p:blipFill rotWithShape="1">
          <a:blip r:embed="rId2">
            <a:alphaModFix/>
          </a:blip>
          <a:srcRect/>
          <a:stretch/>
        </p:blipFill>
        <p:spPr>
          <a:xfrm>
            <a:off x="948098" y="937700"/>
            <a:ext cx="7247806" cy="45926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63" name="Google Shape;63;p10"/>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64" name="Google Shape;64;p10"/>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sp>
        <p:nvSpPr>
          <p:cNvPr id="65" name="Google Shape;65;p10"/>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1500"/>
              <a:buNone/>
              <a:defRPr sz="1300">
                <a:solidFill>
                  <a:srgbClr val="FFFFFF"/>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66" name="Google Shape;66;p10"/>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 name="Google Shape;67;p10"/>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chemeClr val="dk1"/>
              </a:buClr>
              <a:buSzPts val="5100"/>
              <a:buFont typeface="Arial"/>
              <a:buNone/>
              <a:defRPr sz="51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2743200" marR="0" lvl="5"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Google Shape;92;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3" name="Google Shape;93;p14"/>
          <p:cNvSpPr/>
          <p:nvPr/>
        </p:nvSpPr>
        <p:spPr>
          <a:xfrm flipH="1">
            <a:off x="387577" y="447740"/>
            <a:ext cx="2219100" cy="87600"/>
          </a:xfrm>
          <a:prstGeom prst="rect">
            <a:avLst/>
          </a:prstGeom>
          <a:gradFill>
            <a:gsLst>
              <a:gs pos="0">
                <a:srgbClr val="F05A28"/>
              </a:gs>
              <a:gs pos="100000">
                <a:srgbClr val="E80A89"/>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404040"/>
              </a:solidFill>
              <a:latin typeface="Arial"/>
              <a:ea typeface="Arial"/>
              <a:cs typeface="Arial"/>
              <a:sym typeface="Arial"/>
            </a:endParaRPr>
          </a:p>
        </p:txBody>
      </p:sp>
      <p:sp>
        <p:nvSpPr>
          <p:cNvPr id="94" name="Google Shape;94;p14"/>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04040"/>
              </a:solidFill>
              <a:latin typeface="Arial"/>
              <a:ea typeface="Arial"/>
              <a:cs typeface="Arial"/>
              <a:sym typeface="Arial"/>
            </a:endParaRPr>
          </a:p>
        </p:txBody>
      </p:sp>
      <p:sp>
        <p:nvSpPr>
          <p:cNvPr id="95" name="Google Shape;95;p14"/>
          <p:cNvSpPr/>
          <p:nvPr/>
        </p:nvSpPr>
        <p:spPr>
          <a:xfrm rot="5400000">
            <a:off x="2295575" y="224100"/>
            <a:ext cx="535200" cy="87000"/>
          </a:xfrm>
          <a:prstGeom prst="rect">
            <a:avLst/>
          </a:prstGeom>
          <a:solidFill>
            <a:srgbClr val="F05A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40404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4" name="Google Shape;164;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5" name="Google Shape;16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1"/>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SzPts val="3500"/>
              <a:buNone/>
            </a:pPr>
            <a:r>
              <a:rPr lang="en" sz="2800">
                <a:solidFill>
                  <a:schemeClr val="lt1"/>
                </a:solidFill>
              </a:rPr>
              <a:t>Software Development Life Cycle (SDLC)</a:t>
            </a:r>
            <a:endParaRPr sz="2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 b="0">
                <a:solidFill>
                  <a:srgbClr val="000000"/>
                </a:solidFill>
                <a:latin typeface="Montserrat Black"/>
                <a:ea typeface="Montserrat Black"/>
                <a:cs typeface="Montserrat Black"/>
                <a:sym typeface="Montserrat Black"/>
              </a:rPr>
              <a:t>Waterfall Methodology</a:t>
            </a:r>
            <a:endParaRPr b="0">
              <a:solidFill>
                <a:srgbClr val="000000"/>
              </a:solidFill>
              <a:latin typeface="Montserrat Black"/>
              <a:ea typeface="Montserrat Black"/>
              <a:cs typeface="Montserrat Black"/>
              <a:sym typeface="Montserrat Black"/>
            </a:endParaRPr>
          </a:p>
        </p:txBody>
      </p:sp>
      <p:sp>
        <p:nvSpPr>
          <p:cNvPr id="422" name="Google Shape;422;p62"/>
          <p:cNvSpPr txBox="1">
            <a:spLocks noGrp="1"/>
          </p:cNvSpPr>
          <p:nvPr>
            <p:ph type="subTitle" idx="1"/>
          </p:nvPr>
        </p:nvSpPr>
        <p:spPr>
          <a:xfrm>
            <a:off x="613700" y="1111350"/>
            <a:ext cx="4272300" cy="2920800"/>
          </a:xfrm>
          <a:prstGeom prst="rect">
            <a:avLst/>
          </a:prstGeom>
        </p:spPr>
        <p:txBody>
          <a:bodyPr spcFirstLastPara="1" wrap="square" lIns="91400" tIns="91400" rIns="91400" bIns="91400" anchor="t" anchorCtr="0">
            <a:noAutofit/>
          </a:bodyPr>
          <a:lstStyle/>
          <a:p>
            <a:pPr marL="0" marR="0" lvl="0" indent="0" algn="l" rtl="0">
              <a:lnSpc>
                <a:spcPct val="200000"/>
              </a:lnSpc>
              <a:spcBef>
                <a:spcPts val="0"/>
              </a:spcBef>
              <a:spcAft>
                <a:spcPts val="1000"/>
              </a:spcAft>
              <a:buNone/>
            </a:pPr>
            <a:r>
              <a:rPr lang="en" sz="1200" b="1">
                <a:latin typeface="Montserrat"/>
                <a:ea typeface="Montserrat"/>
                <a:cs typeface="Montserrat"/>
                <a:sym typeface="Montserrat"/>
              </a:rPr>
              <a:t>Waterfall methodology – </a:t>
            </a:r>
            <a:r>
              <a:rPr lang="en" sz="1200">
                <a:latin typeface="Montserrat"/>
                <a:ea typeface="Montserrat"/>
                <a:cs typeface="Montserrat"/>
                <a:sym typeface="Montserrat"/>
              </a:rPr>
              <a:t>A sequence of phases in which the output of each phase becomes the input for the next</a:t>
            </a:r>
            <a:endParaRPr sz="1200">
              <a:latin typeface="Montserrat"/>
              <a:ea typeface="Montserrat"/>
              <a:cs typeface="Montserrat"/>
              <a:sym typeface="Montserrat"/>
            </a:endParaRPr>
          </a:p>
        </p:txBody>
      </p:sp>
      <p:pic>
        <p:nvPicPr>
          <p:cNvPr id="423" name="Google Shape;423;p62" descr="bal95588_1103"/>
          <p:cNvPicPr preferRelativeResize="0"/>
          <p:nvPr/>
        </p:nvPicPr>
        <p:blipFill rotWithShape="1">
          <a:blip r:embed="rId3">
            <a:alphaModFix/>
          </a:blip>
          <a:srcRect/>
          <a:stretch/>
        </p:blipFill>
        <p:spPr>
          <a:xfrm>
            <a:off x="5027126" y="1475700"/>
            <a:ext cx="3839874" cy="3062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3"/>
          <p:cNvSpPr txBox="1"/>
          <p:nvPr/>
        </p:nvSpPr>
        <p:spPr>
          <a:xfrm>
            <a:off x="871567" y="1045912"/>
            <a:ext cx="3158400" cy="4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rgbClr val="404040"/>
                </a:solidFill>
                <a:latin typeface="Arial"/>
                <a:ea typeface="Arial"/>
                <a:cs typeface="Arial"/>
                <a:sym typeface="Arial"/>
              </a:rPr>
              <a:t>In the beginning…</a:t>
            </a:r>
            <a:endParaRPr sz="1100" b="0" i="0" u="none" strike="noStrike" cap="none">
              <a:solidFill>
                <a:srgbClr val="000000"/>
              </a:solidFill>
              <a:latin typeface="Arial"/>
              <a:ea typeface="Arial"/>
              <a:cs typeface="Arial"/>
              <a:sym typeface="Arial"/>
            </a:endParaRPr>
          </a:p>
        </p:txBody>
      </p:sp>
      <p:sp>
        <p:nvSpPr>
          <p:cNvPr id="429" name="Google Shape;429;p63"/>
          <p:cNvSpPr/>
          <p:nvPr/>
        </p:nvSpPr>
        <p:spPr>
          <a:xfrm>
            <a:off x="418940" y="1944815"/>
            <a:ext cx="1405800" cy="349800"/>
          </a:xfrm>
          <a:prstGeom prst="rect">
            <a:avLst/>
          </a:prstGeom>
          <a:solidFill>
            <a:srgbClr val="EE456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Requirements</a:t>
            </a:r>
            <a:endParaRPr sz="1500" b="0" i="0" u="none" strike="noStrike" cap="none">
              <a:solidFill>
                <a:schemeClr val="lt1"/>
              </a:solidFill>
              <a:latin typeface="Calibri"/>
              <a:ea typeface="Calibri"/>
              <a:cs typeface="Calibri"/>
              <a:sym typeface="Calibri"/>
            </a:endParaRPr>
          </a:p>
        </p:txBody>
      </p:sp>
      <p:sp>
        <p:nvSpPr>
          <p:cNvPr id="430" name="Google Shape;430;p63"/>
          <p:cNvSpPr/>
          <p:nvPr/>
        </p:nvSpPr>
        <p:spPr>
          <a:xfrm>
            <a:off x="1459865" y="2380157"/>
            <a:ext cx="1228500" cy="349800"/>
          </a:xfrm>
          <a:prstGeom prst="rect">
            <a:avLst/>
          </a:prstGeom>
          <a:solidFill>
            <a:srgbClr val="F05A2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Analysis</a:t>
            </a:r>
            <a:endParaRPr sz="1500" b="0" i="0" u="none" strike="noStrike" cap="none">
              <a:solidFill>
                <a:schemeClr val="lt1"/>
              </a:solidFill>
              <a:latin typeface="Calibri"/>
              <a:ea typeface="Calibri"/>
              <a:cs typeface="Calibri"/>
              <a:sym typeface="Calibri"/>
            </a:endParaRPr>
          </a:p>
        </p:txBody>
      </p:sp>
      <p:sp>
        <p:nvSpPr>
          <p:cNvPr id="431" name="Google Shape;431;p63"/>
          <p:cNvSpPr/>
          <p:nvPr/>
        </p:nvSpPr>
        <p:spPr>
          <a:xfrm>
            <a:off x="2688336" y="2815500"/>
            <a:ext cx="774900" cy="349800"/>
          </a:xfrm>
          <a:prstGeom prst="rect">
            <a:avLst/>
          </a:prstGeom>
          <a:solidFill>
            <a:srgbClr val="F05A2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Design</a:t>
            </a:r>
            <a:endParaRPr sz="1500" b="0" i="0" u="none" strike="noStrike" cap="none">
              <a:solidFill>
                <a:schemeClr val="lt1"/>
              </a:solidFill>
              <a:latin typeface="Calibri"/>
              <a:ea typeface="Calibri"/>
              <a:cs typeface="Calibri"/>
              <a:sym typeface="Calibri"/>
            </a:endParaRPr>
          </a:p>
        </p:txBody>
      </p:sp>
      <p:sp>
        <p:nvSpPr>
          <p:cNvPr id="432" name="Google Shape;432;p63"/>
          <p:cNvSpPr/>
          <p:nvPr/>
        </p:nvSpPr>
        <p:spPr>
          <a:xfrm>
            <a:off x="3463290" y="3250843"/>
            <a:ext cx="2853000" cy="349800"/>
          </a:xfrm>
          <a:prstGeom prst="rect">
            <a:avLst/>
          </a:prstGeom>
          <a:solidFill>
            <a:srgbClr val="F05A2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Implementation</a:t>
            </a:r>
            <a:endParaRPr sz="1500" b="0" i="0" u="none" strike="noStrike" cap="none">
              <a:solidFill>
                <a:schemeClr val="lt1"/>
              </a:solidFill>
              <a:latin typeface="Calibri"/>
              <a:ea typeface="Calibri"/>
              <a:cs typeface="Calibri"/>
              <a:sym typeface="Calibri"/>
            </a:endParaRPr>
          </a:p>
        </p:txBody>
      </p:sp>
      <p:sp>
        <p:nvSpPr>
          <p:cNvPr id="433" name="Google Shape;433;p63"/>
          <p:cNvSpPr/>
          <p:nvPr/>
        </p:nvSpPr>
        <p:spPr>
          <a:xfrm>
            <a:off x="5869558" y="3686186"/>
            <a:ext cx="1832100" cy="349800"/>
          </a:xfrm>
          <a:prstGeom prst="rect">
            <a:avLst/>
          </a:prstGeom>
          <a:solidFill>
            <a:srgbClr val="EE456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Testing</a:t>
            </a:r>
            <a:endParaRPr sz="1500" b="0" i="0" u="none" strike="noStrike" cap="none">
              <a:solidFill>
                <a:schemeClr val="lt1"/>
              </a:solidFill>
              <a:latin typeface="Calibri"/>
              <a:ea typeface="Calibri"/>
              <a:cs typeface="Calibri"/>
              <a:sym typeface="Calibri"/>
            </a:endParaRPr>
          </a:p>
        </p:txBody>
      </p:sp>
      <p:sp>
        <p:nvSpPr>
          <p:cNvPr id="434" name="Google Shape;434;p63"/>
          <p:cNvSpPr/>
          <p:nvPr/>
        </p:nvSpPr>
        <p:spPr>
          <a:xfrm>
            <a:off x="7701534" y="4121527"/>
            <a:ext cx="1208400" cy="349800"/>
          </a:xfrm>
          <a:prstGeom prst="rect">
            <a:avLst/>
          </a:prstGeom>
          <a:solidFill>
            <a:srgbClr val="F05A2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Deployment</a:t>
            </a:r>
            <a:endParaRPr sz="1500" b="0" i="0" u="none" strike="noStrike" cap="none">
              <a:solidFill>
                <a:schemeClr val="lt1"/>
              </a:solidFill>
              <a:latin typeface="Calibri"/>
              <a:ea typeface="Calibri"/>
              <a:cs typeface="Calibri"/>
              <a:sym typeface="Calibri"/>
            </a:endParaRPr>
          </a:p>
        </p:txBody>
      </p:sp>
      <p:sp>
        <p:nvSpPr>
          <p:cNvPr id="435" name="Google Shape;435;p63"/>
          <p:cNvSpPr txBox="1"/>
          <p:nvPr/>
        </p:nvSpPr>
        <p:spPr>
          <a:xfrm>
            <a:off x="4400008" y="1045912"/>
            <a:ext cx="1683600" cy="4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1" i="0" u="none" strike="noStrike" cap="none">
                <a:solidFill>
                  <a:srgbClr val="404040"/>
                </a:solidFill>
                <a:latin typeface="Arial"/>
                <a:ea typeface="Arial"/>
                <a:cs typeface="Arial"/>
                <a:sym typeface="Arial"/>
              </a:rPr>
              <a:t>Waterfall.</a:t>
            </a:r>
            <a:endParaRPr sz="1100" b="0" i="0" u="none" strike="noStrike" cap="none">
              <a:solidFill>
                <a:srgbClr val="000000"/>
              </a:solidFill>
              <a:latin typeface="Arial"/>
              <a:ea typeface="Arial"/>
              <a:cs typeface="Arial"/>
              <a:sym typeface="Arial"/>
            </a:endParaRPr>
          </a:p>
        </p:txBody>
      </p:sp>
      <p:grpSp>
        <p:nvGrpSpPr>
          <p:cNvPr id="436" name="Google Shape;436;p63"/>
          <p:cNvGrpSpPr/>
          <p:nvPr/>
        </p:nvGrpSpPr>
        <p:grpSpPr>
          <a:xfrm>
            <a:off x="7224826" y="1349495"/>
            <a:ext cx="1080910" cy="1080910"/>
            <a:chOff x="9047395" y="1872479"/>
            <a:chExt cx="1441214" cy="1441214"/>
          </a:xfrm>
        </p:grpSpPr>
        <p:pic>
          <p:nvPicPr>
            <p:cNvPr id="437" name="Google Shape;437;p63"/>
            <p:cNvPicPr preferRelativeResize="0"/>
            <p:nvPr/>
          </p:nvPicPr>
          <p:blipFill rotWithShape="1">
            <a:blip r:embed="rId3">
              <a:alphaModFix/>
            </a:blip>
            <a:srcRect/>
            <a:stretch/>
          </p:blipFill>
          <p:spPr>
            <a:xfrm>
              <a:off x="9047395" y="1872479"/>
              <a:ext cx="1441214" cy="1441214"/>
            </a:xfrm>
            <a:prstGeom prst="rect">
              <a:avLst/>
            </a:prstGeom>
            <a:noFill/>
            <a:ln>
              <a:noFill/>
            </a:ln>
          </p:spPr>
        </p:pic>
        <p:sp>
          <p:nvSpPr>
            <p:cNvPr id="438" name="Google Shape;438;p63"/>
            <p:cNvSpPr/>
            <p:nvPr/>
          </p:nvSpPr>
          <p:spPr>
            <a:xfrm>
              <a:off x="9409176" y="2803211"/>
              <a:ext cx="749700" cy="370200"/>
            </a:xfrm>
            <a:prstGeom prst="rect">
              <a:avLst/>
            </a:prstGeom>
            <a:solidFill>
              <a:srgbClr val="44546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cxnSp>
        <p:nvCxnSpPr>
          <p:cNvPr id="439" name="Google Shape;439;p63"/>
          <p:cNvCxnSpPr>
            <a:stCxn id="437" idx="1"/>
            <a:endCxn id="429" idx="3"/>
          </p:cNvCxnSpPr>
          <p:nvPr/>
        </p:nvCxnSpPr>
        <p:spPr>
          <a:xfrm flipH="1">
            <a:off x="1824826" y="1889950"/>
            <a:ext cx="5400000" cy="229800"/>
          </a:xfrm>
          <a:prstGeom prst="straightConnector1">
            <a:avLst/>
          </a:prstGeom>
          <a:noFill/>
          <a:ln w="19050" cap="flat" cmpd="sng">
            <a:solidFill>
              <a:srgbClr val="EE456E"/>
            </a:solidFill>
            <a:prstDash val="solid"/>
            <a:miter lim="800000"/>
            <a:headEnd type="none" w="sm" len="sm"/>
            <a:tailEnd type="triangle" w="med" len="med"/>
          </a:ln>
        </p:spPr>
      </p:cxnSp>
      <p:cxnSp>
        <p:nvCxnSpPr>
          <p:cNvPr id="440" name="Google Shape;440;p63"/>
          <p:cNvCxnSpPr>
            <a:stCxn id="437" idx="1"/>
            <a:endCxn id="433" idx="0"/>
          </p:cNvCxnSpPr>
          <p:nvPr/>
        </p:nvCxnSpPr>
        <p:spPr>
          <a:xfrm flipH="1">
            <a:off x="6785626" y="1889950"/>
            <a:ext cx="439200" cy="1796100"/>
          </a:xfrm>
          <a:prstGeom prst="straightConnector1">
            <a:avLst/>
          </a:prstGeom>
          <a:noFill/>
          <a:ln w="19050" cap="flat" cmpd="sng">
            <a:solidFill>
              <a:srgbClr val="EE456E"/>
            </a:solidFill>
            <a:prstDash val="solid"/>
            <a:miter lim="800000"/>
            <a:headEnd type="none" w="sm" len="sm"/>
            <a:tailEnd type="triangle" w="med" len="med"/>
          </a:ln>
        </p:spPr>
      </p:cxnSp>
      <p:cxnSp>
        <p:nvCxnSpPr>
          <p:cNvPr id="441" name="Google Shape;441;p63"/>
          <p:cNvCxnSpPr/>
          <p:nvPr/>
        </p:nvCxnSpPr>
        <p:spPr>
          <a:xfrm>
            <a:off x="1824829" y="4296406"/>
            <a:ext cx="4044900" cy="0"/>
          </a:xfrm>
          <a:prstGeom prst="straightConnector1">
            <a:avLst/>
          </a:prstGeom>
          <a:noFill/>
          <a:ln w="28575" cap="flat" cmpd="sng">
            <a:solidFill>
              <a:srgbClr val="EE456E"/>
            </a:solidFill>
            <a:prstDash val="solid"/>
            <a:miter lim="800000"/>
            <a:headEnd type="triangle" w="med" len="med"/>
            <a:tailEnd type="triangle" w="med" len="med"/>
          </a:ln>
        </p:spPr>
      </p:cxnSp>
      <p:sp>
        <p:nvSpPr>
          <p:cNvPr id="442" name="Google Shape;442;p63"/>
          <p:cNvSpPr txBox="1"/>
          <p:nvPr/>
        </p:nvSpPr>
        <p:spPr>
          <a:xfrm>
            <a:off x="3075813" y="4380492"/>
            <a:ext cx="1337100" cy="392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rgbClr val="404040"/>
                </a:solidFill>
                <a:latin typeface="Arial"/>
                <a:ea typeface="Arial"/>
                <a:cs typeface="Arial"/>
                <a:sym typeface="Arial"/>
              </a:rPr>
              <a:t>6 months</a:t>
            </a:r>
            <a:endParaRPr sz="1100" b="0" i="0" u="none" strike="noStrike" cap="none">
              <a:solidFill>
                <a:srgbClr val="000000"/>
              </a:solidFill>
              <a:latin typeface="Arial"/>
              <a:ea typeface="Arial"/>
              <a:cs typeface="Arial"/>
              <a:sym typeface="Arial"/>
            </a:endParaRPr>
          </a:p>
        </p:txBody>
      </p:sp>
      <p:pic>
        <p:nvPicPr>
          <p:cNvPr id="443" name="Google Shape;443;p63"/>
          <p:cNvPicPr preferRelativeResize="0"/>
          <p:nvPr/>
        </p:nvPicPr>
        <p:blipFill rotWithShape="1">
          <a:blip r:embed="rId3">
            <a:alphaModFix/>
          </a:blip>
          <a:srcRect/>
          <a:stretch/>
        </p:blipFill>
        <p:spPr>
          <a:xfrm>
            <a:off x="7982099" y="131760"/>
            <a:ext cx="1080910" cy="1080910"/>
          </a:xfrm>
          <a:prstGeom prst="rect">
            <a:avLst/>
          </a:prstGeom>
          <a:noFill/>
          <a:ln>
            <a:noFill/>
          </a:ln>
        </p:spPr>
      </p:pic>
      <p:cxnSp>
        <p:nvCxnSpPr>
          <p:cNvPr id="444" name="Google Shape;444;p63"/>
          <p:cNvCxnSpPr/>
          <p:nvPr/>
        </p:nvCxnSpPr>
        <p:spPr>
          <a:xfrm>
            <a:off x="7224826" y="363474"/>
            <a:ext cx="1526100" cy="1823100"/>
          </a:xfrm>
          <a:prstGeom prst="straightConnector1">
            <a:avLst/>
          </a:prstGeom>
          <a:noFill/>
          <a:ln w="28575" cap="flat" cmpd="sng">
            <a:solidFill>
              <a:schemeClr val="accent2"/>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 b="0">
                <a:solidFill>
                  <a:srgbClr val="000000"/>
                </a:solidFill>
                <a:latin typeface="Montserrat Black"/>
                <a:ea typeface="Montserrat Black"/>
                <a:cs typeface="Montserrat Black"/>
                <a:sym typeface="Montserrat Black"/>
              </a:rPr>
              <a:t>Agile Methodology</a:t>
            </a:r>
            <a:endParaRPr b="0">
              <a:solidFill>
                <a:srgbClr val="000000"/>
              </a:solidFill>
              <a:latin typeface="Montserrat Black"/>
              <a:ea typeface="Montserrat Black"/>
              <a:cs typeface="Montserrat Black"/>
              <a:sym typeface="Montserrat Black"/>
            </a:endParaRPr>
          </a:p>
        </p:txBody>
      </p:sp>
      <p:sp>
        <p:nvSpPr>
          <p:cNvPr id="450" name="Google Shape;450;p64"/>
          <p:cNvSpPr txBox="1">
            <a:spLocks noGrp="1"/>
          </p:cNvSpPr>
          <p:nvPr>
            <p:ph type="subTitle" idx="1"/>
          </p:nvPr>
        </p:nvSpPr>
        <p:spPr>
          <a:xfrm>
            <a:off x="613700" y="1280500"/>
            <a:ext cx="5095800" cy="2920800"/>
          </a:xfrm>
          <a:prstGeom prst="rect">
            <a:avLst/>
          </a:prstGeom>
        </p:spPr>
        <p:txBody>
          <a:bodyPr spcFirstLastPara="1" wrap="square" lIns="91400" tIns="91400" rIns="91400" bIns="91400" anchor="t" anchorCtr="0">
            <a:noAutofit/>
          </a:bodyPr>
          <a:lstStyle/>
          <a:p>
            <a:pPr marL="457200" marR="0" lvl="0" indent="-304800" algn="l" rtl="0">
              <a:lnSpc>
                <a:spcPct val="200000"/>
              </a:lnSpc>
              <a:spcBef>
                <a:spcPts val="0"/>
              </a:spcBef>
              <a:spcAft>
                <a:spcPts val="0"/>
              </a:spcAft>
              <a:buSzPts val="1200"/>
              <a:buFont typeface="Montserrat"/>
              <a:buChar char="●"/>
            </a:pPr>
            <a:r>
              <a:rPr lang="en" sz="1200" b="1">
                <a:latin typeface="Montserrat"/>
                <a:ea typeface="Montserrat"/>
                <a:cs typeface="Montserrat"/>
                <a:sym typeface="Montserrat"/>
              </a:rPr>
              <a:t>Iterative development – </a:t>
            </a:r>
            <a:r>
              <a:rPr lang="en" sz="1200">
                <a:latin typeface="Montserrat"/>
                <a:ea typeface="Montserrat"/>
                <a:cs typeface="Montserrat"/>
                <a:sym typeface="Montserrat"/>
              </a:rPr>
              <a:t>Consists of a series of tiny projects</a:t>
            </a:r>
            <a:endParaRPr sz="1200">
              <a:latin typeface="Montserrat"/>
              <a:ea typeface="Montserrat"/>
              <a:cs typeface="Montserrat"/>
              <a:sym typeface="Montserrat"/>
            </a:endParaRPr>
          </a:p>
          <a:p>
            <a:pPr marL="457200" marR="0" lvl="0" indent="-304800" algn="l" rtl="0">
              <a:lnSpc>
                <a:spcPct val="200000"/>
              </a:lnSpc>
              <a:spcBef>
                <a:spcPts val="0"/>
              </a:spcBef>
              <a:spcAft>
                <a:spcPts val="0"/>
              </a:spcAft>
              <a:buSzPts val="1200"/>
              <a:buFont typeface="Montserrat"/>
              <a:buChar char="●"/>
            </a:pPr>
            <a:r>
              <a:rPr lang="en" sz="1200" b="1">
                <a:latin typeface="Montserrat"/>
                <a:ea typeface="Montserrat"/>
                <a:cs typeface="Montserrat"/>
                <a:sym typeface="Montserrat"/>
              </a:rPr>
              <a:t>Agile methodology – </a:t>
            </a:r>
            <a:r>
              <a:rPr lang="en" sz="1200">
                <a:latin typeface="Montserrat"/>
                <a:ea typeface="Montserrat"/>
                <a:cs typeface="Montserrat"/>
                <a:sym typeface="Montserrat"/>
              </a:rPr>
              <a:t>Aims for customer satisfaction through early and continuous delivery of useful software components developed by an iterative process using the bare minimum requirements</a:t>
            </a:r>
            <a:endParaRPr sz="1200">
              <a:latin typeface="Montserrat"/>
              <a:ea typeface="Montserrat"/>
              <a:cs typeface="Montserrat"/>
              <a:sym typeface="Montserrat"/>
            </a:endParaRPr>
          </a:p>
        </p:txBody>
      </p:sp>
      <p:pic>
        <p:nvPicPr>
          <p:cNvPr id="451" name="Google Shape;451;p64" descr="C:\Users\Paige Baltzan\AppData\Local\Microsoft\Windows\Temporary Internet Files\Content.IE5\Q512LBUA\MC900199398[1].wmf"/>
          <p:cNvPicPr preferRelativeResize="0"/>
          <p:nvPr/>
        </p:nvPicPr>
        <p:blipFill rotWithShape="1">
          <a:blip r:embed="rId3">
            <a:alphaModFix/>
          </a:blip>
          <a:srcRect/>
          <a:stretch/>
        </p:blipFill>
        <p:spPr>
          <a:xfrm>
            <a:off x="6017474" y="1373675"/>
            <a:ext cx="2893275" cy="3379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 b="0">
                <a:solidFill>
                  <a:srgbClr val="000000"/>
                </a:solidFill>
                <a:latin typeface="Montserrat Black"/>
                <a:ea typeface="Montserrat Black"/>
                <a:cs typeface="Montserrat Black"/>
                <a:sym typeface="Montserrat Black"/>
              </a:rPr>
              <a:t>SCRUM Methodology</a:t>
            </a:r>
            <a:endParaRPr b="0">
              <a:solidFill>
                <a:srgbClr val="000000"/>
              </a:solidFill>
              <a:latin typeface="Montserrat Black"/>
              <a:ea typeface="Montserrat Black"/>
              <a:cs typeface="Montserrat Black"/>
              <a:sym typeface="Montserrat Black"/>
            </a:endParaRPr>
          </a:p>
        </p:txBody>
      </p:sp>
      <p:sp>
        <p:nvSpPr>
          <p:cNvPr id="483" name="Google Shape;483;p69"/>
          <p:cNvSpPr txBox="1">
            <a:spLocks noGrp="1"/>
          </p:cNvSpPr>
          <p:nvPr>
            <p:ph type="subTitle" idx="1"/>
          </p:nvPr>
        </p:nvSpPr>
        <p:spPr>
          <a:xfrm>
            <a:off x="613700" y="1080525"/>
            <a:ext cx="8334300" cy="1728900"/>
          </a:xfrm>
          <a:prstGeom prst="rect">
            <a:avLst/>
          </a:prstGeom>
        </p:spPr>
        <p:txBody>
          <a:bodyPr spcFirstLastPara="1" wrap="square" lIns="91400" tIns="91400" rIns="91400" bIns="91400" anchor="t" anchorCtr="0">
            <a:noAutofit/>
          </a:bodyPr>
          <a:lstStyle/>
          <a:p>
            <a:pPr marL="457200" marR="0" lvl="0" indent="-304800" algn="l" rtl="0">
              <a:lnSpc>
                <a:spcPct val="2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Scrum – Uses small teams to produce small pieces of deliverable software using sprints, or 30-day intervals, to achieve an appointed goal</a:t>
            </a:r>
            <a:endParaRPr sz="1200">
              <a:solidFill>
                <a:srgbClr val="000000"/>
              </a:solidFill>
              <a:latin typeface="Montserrat"/>
              <a:ea typeface="Montserrat"/>
              <a:cs typeface="Montserrat"/>
              <a:sym typeface="Montserrat"/>
            </a:endParaRPr>
          </a:p>
          <a:p>
            <a:pPr marL="457200" marR="0" lvl="0" indent="-304800" algn="l" rtl="0">
              <a:lnSpc>
                <a:spcPct val="200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Under this methodology, each day ends or begins with a stand-up meeting to monitor and control the development effort</a:t>
            </a:r>
            <a:endParaRPr sz="1200">
              <a:solidFill>
                <a:srgbClr val="000000"/>
              </a:solidFill>
              <a:latin typeface="Montserrat"/>
              <a:ea typeface="Montserrat"/>
              <a:cs typeface="Montserrat"/>
              <a:sym typeface="Montserrat"/>
            </a:endParaRPr>
          </a:p>
        </p:txBody>
      </p:sp>
      <p:pic>
        <p:nvPicPr>
          <p:cNvPr id="484" name="Google Shape;484;p69"/>
          <p:cNvPicPr preferRelativeResize="0"/>
          <p:nvPr/>
        </p:nvPicPr>
        <p:blipFill>
          <a:blip r:embed="rId3">
            <a:alphaModFix/>
          </a:blip>
          <a:stretch>
            <a:fillRect/>
          </a:stretch>
        </p:blipFill>
        <p:spPr>
          <a:xfrm>
            <a:off x="5035050" y="2395750"/>
            <a:ext cx="4007650" cy="2669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0"/>
          <p:cNvSpPr txBox="1">
            <a:spLocks noGrp="1"/>
          </p:cNvSpPr>
          <p:nvPr>
            <p:ph type="title"/>
          </p:nvPr>
        </p:nvSpPr>
        <p:spPr>
          <a:xfrm>
            <a:off x="2275075" y="1330925"/>
            <a:ext cx="6358500" cy="1935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3200"/>
              <a:buNone/>
            </a:pPr>
            <a:r>
              <a:rPr lang="en"/>
              <a:t>Minimizing waste </a:t>
            </a:r>
            <a:br>
              <a:rPr lang="en"/>
            </a:br>
            <a:r>
              <a:rPr lang="en"/>
              <a:t>and </a:t>
            </a:r>
            <a:br>
              <a:rPr lang="en"/>
            </a:br>
            <a:r>
              <a:rPr lang="en"/>
              <a:t>maximize feedback</a:t>
            </a:r>
            <a:endParaRPr/>
          </a:p>
        </p:txBody>
      </p:sp>
      <p:pic>
        <p:nvPicPr>
          <p:cNvPr id="490" name="Google Shape;490;p70"/>
          <p:cNvPicPr preferRelativeResize="0"/>
          <p:nvPr/>
        </p:nvPicPr>
        <p:blipFill rotWithShape="1">
          <a:blip r:embed="rId3">
            <a:alphaModFix/>
          </a:blip>
          <a:srcRect l="17006" t="14055" r="15852" b="14048"/>
          <a:stretch/>
        </p:blipFill>
        <p:spPr>
          <a:xfrm>
            <a:off x="606054" y="1398525"/>
            <a:ext cx="1567274" cy="16783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1"/>
          <p:cNvSpPr txBox="1">
            <a:spLocks noGrp="1"/>
          </p:cNvSpPr>
          <p:nvPr>
            <p:ph type="title"/>
          </p:nvPr>
        </p:nvSpPr>
        <p:spPr>
          <a:xfrm>
            <a:off x="1378524" y="1202575"/>
            <a:ext cx="6241500" cy="172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2600"/>
              <a:buNone/>
            </a:pPr>
            <a:r>
              <a:rPr lang="en" sz="3600" b="0" i="1" u="none" strike="noStrike" cap="none">
                <a:solidFill>
                  <a:srgbClr val="041F41"/>
                </a:solidFill>
                <a:latin typeface="Montserrat"/>
                <a:ea typeface="Montserrat"/>
                <a:cs typeface="Montserrat"/>
                <a:sym typeface="Montserrat"/>
              </a:rPr>
              <a:t>The difference between what I think is valuable and what is really valuable creates waste</a:t>
            </a:r>
            <a:endParaRPr/>
          </a:p>
        </p:txBody>
      </p:sp>
      <p:sp>
        <p:nvSpPr>
          <p:cNvPr id="496" name="Google Shape;496;p71"/>
          <p:cNvSpPr txBox="1"/>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500"/>
              <a:buFont typeface="Montserrat ExtraBold"/>
              <a:buNone/>
            </a:pPr>
            <a:r>
              <a:rPr lang="en" sz="2400" b="0" i="0" u="none" strike="noStrike" cap="none">
                <a:solidFill>
                  <a:schemeClr val="dk1"/>
                </a:solidFill>
                <a:latin typeface="Montserrat SemiBold"/>
                <a:ea typeface="Montserrat SemiBold"/>
                <a:cs typeface="Montserrat SemiBold"/>
                <a:sym typeface="Montserrat SemiBold"/>
              </a:rPr>
              <a:t>Waste</a:t>
            </a:r>
            <a:endParaRPr sz="2600" b="0" i="0" u="none" strike="noStrike" cap="none">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72"/>
          <p:cNvPicPr preferRelativeResize="0"/>
          <p:nvPr/>
        </p:nvPicPr>
        <p:blipFill>
          <a:blip r:embed="rId3">
            <a:alphaModFix/>
          </a:blip>
          <a:stretch>
            <a:fillRect/>
          </a:stretch>
        </p:blipFill>
        <p:spPr>
          <a:xfrm>
            <a:off x="7082476" y="2417125"/>
            <a:ext cx="2004000" cy="2386925"/>
          </a:xfrm>
          <a:prstGeom prst="rect">
            <a:avLst/>
          </a:prstGeom>
          <a:noFill/>
          <a:ln>
            <a:noFill/>
          </a:ln>
        </p:spPr>
      </p:pic>
      <p:sp>
        <p:nvSpPr>
          <p:cNvPr id="502" name="Google Shape;502;p72"/>
          <p:cNvSpPr txBox="1">
            <a:spLocks noGrp="1"/>
          </p:cNvSpPr>
          <p:nvPr>
            <p:ph type="body" idx="1"/>
          </p:nvPr>
        </p:nvSpPr>
        <p:spPr>
          <a:xfrm>
            <a:off x="262270" y="2571750"/>
            <a:ext cx="6491700" cy="196470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600"/>
              </a:spcBef>
              <a:spcAft>
                <a:spcPts val="0"/>
              </a:spcAft>
              <a:buClr>
                <a:schemeClr val="dk2"/>
              </a:buClr>
              <a:buSzPts val="1800"/>
              <a:buNone/>
            </a:pPr>
            <a:r>
              <a:rPr lang="en" sz="1400"/>
              <a:t>Paul the master gardener, has a intuitive sense of what needs to be done next. He knows in his bones what matters and what doesn’t. </a:t>
            </a:r>
            <a:endParaRPr/>
          </a:p>
          <a:p>
            <a:pPr marL="114300" lvl="0" indent="0" algn="l" rtl="0">
              <a:lnSpc>
                <a:spcPct val="100000"/>
              </a:lnSpc>
              <a:spcBef>
                <a:spcPts val="1200"/>
              </a:spcBef>
              <a:spcAft>
                <a:spcPts val="0"/>
              </a:spcAft>
              <a:buClr>
                <a:schemeClr val="dk2"/>
              </a:buClr>
              <a:buSzPts val="1800"/>
              <a:buNone/>
            </a:pPr>
            <a:r>
              <a:rPr lang="en" sz="1400"/>
              <a:t>I might think perfectly straight rows are really important. I put a lot of effort into making my rows straight. </a:t>
            </a:r>
            <a:endParaRPr/>
          </a:p>
          <a:p>
            <a:pPr marL="114300" lvl="0" indent="0" algn="l" rtl="0">
              <a:lnSpc>
                <a:spcPct val="100000"/>
              </a:lnSpc>
              <a:spcBef>
                <a:spcPts val="1200"/>
              </a:spcBef>
              <a:spcAft>
                <a:spcPts val="600"/>
              </a:spcAft>
              <a:buClr>
                <a:schemeClr val="dk2"/>
              </a:buClr>
              <a:buSzPts val="1800"/>
              <a:buNone/>
            </a:pPr>
            <a:r>
              <a:rPr lang="en" sz="1400"/>
              <a:t>Along comes Paul and says "</a:t>
            </a:r>
            <a:r>
              <a:rPr lang="en" sz="1200" i="1"/>
              <a:t>Why are you working so hard at making the rows straight? What you need is more compost.</a:t>
            </a:r>
            <a:r>
              <a:rPr lang="en" sz="1400"/>
              <a:t>"</a:t>
            </a:r>
            <a:endParaRPr/>
          </a:p>
        </p:txBody>
      </p:sp>
      <p:pic>
        <p:nvPicPr>
          <p:cNvPr id="503" name="Google Shape;503;p72"/>
          <p:cNvPicPr preferRelativeResize="0"/>
          <p:nvPr/>
        </p:nvPicPr>
        <p:blipFill rotWithShape="1">
          <a:blip r:embed="rId4">
            <a:alphaModFix/>
          </a:blip>
          <a:srcRect/>
          <a:stretch/>
        </p:blipFill>
        <p:spPr>
          <a:xfrm>
            <a:off x="-1" y="262269"/>
            <a:ext cx="6491644" cy="2154865"/>
          </a:xfrm>
          <a:prstGeom prst="rect">
            <a:avLst/>
          </a:prstGeom>
          <a:noFill/>
          <a:ln>
            <a:noFill/>
          </a:ln>
        </p:spPr>
      </p:pic>
      <p:sp>
        <p:nvSpPr>
          <p:cNvPr id="504" name="Google Shape;504;p72"/>
          <p:cNvSpPr txBox="1"/>
          <p:nvPr/>
        </p:nvSpPr>
        <p:spPr>
          <a:xfrm>
            <a:off x="7037698" y="2486916"/>
            <a:ext cx="568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Paul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3"/>
          <p:cNvSpPr txBox="1">
            <a:spLocks noGrp="1"/>
          </p:cNvSpPr>
          <p:nvPr>
            <p:ph type="body" idx="1"/>
          </p:nvPr>
        </p:nvSpPr>
        <p:spPr>
          <a:xfrm>
            <a:off x="795241" y="1170586"/>
            <a:ext cx="77688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600"/>
              </a:spcBef>
              <a:spcAft>
                <a:spcPts val="0"/>
              </a:spcAft>
              <a:buClr>
                <a:schemeClr val="dk2"/>
              </a:buClr>
              <a:buSzPts val="1800"/>
              <a:buChar char="•"/>
            </a:pPr>
            <a:r>
              <a:rPr lang="en"/>
              <a:t>Fat requirement documents that rapidly grow obsolete</a:t>
            </a:r>
            <a:endParaRPr/>
          </a:p>
          <a:p>
            <a:pPr marL="457200" lvl="0" indent="-342900" algn="l" rtl="0">
              <a:lnSpc>
                <a:spcPct val="100000"/>
              </a:lnSpc>
              <a:spcBef>
                <a:spcPts val="1200"/>
              </a:spcBef>
              <a:spcAft>
                <a:spcPts val="0"/>
              </a:spcAft>
              <a:buClr>
                <a:schemeClr val="dk2"/>
              </a:buClr>
              <a:buSzPts val="1800"/>
              <a:buChar char="•"/>
            </a:pPr>
            <a:r>
              <a:rPr lang="en"/>
              <a:t>Elaborate architectures that are never used</a:t>
            </a:r>
            <a:endParaRPr/>
          </a:p>
          <a:p>
            <a:pPr marL="457200" lvl="0" indent="-342900" algn="l" rtl="0">
              <a:lnSpc>
                <a:spcPct val="100000"/>
              </a:lnSpc>
              <a:spcBef>
                <a:spcPts val="1200"/>
              </a:spcBef>
              <a:spcAft>
                <a:spcPts val="0"/>
              </a:spcAft>
              <a:buClr>
                <a:schemeClr val="dk2"/>
              </a:buClr>
              <a:buSzPts val="1800"/>
              <a:buChar char="•"/>
            </a:pPr>
            <a:r>
              <a:rPr lang="en"/>
              <a:t>Code that goes months without being integrated, tested and executed in a production environment</a:t>
            </a:r>
            <a:endParaRPr/>
          </a:p>
          <a:p>
            <a:pPr marL="457200" lvl="0" indent="-342900" algn="l" rtl="0">
              <a:lnSpc>
                <a:spcPct val="100000"/>
              </a:lnSpc>
              <a:spcBef>
                <a:spcPts val="1200"/>
              </a:spcBef>
              <a:spcAft>
                <a:spcPts val="0"/>
              </a:spcAft>
              <a:buClr>
                <a:schemeClr val="dk2"/>
              </a:buClr>
              <a:buSzPts val="1800"/>
              <a:buChar char="•"/>
            </a:pPr>
            <a:r>
              <a:rPr lang="en"/>
              <a:t>Documentation no one reads until it is irrelevant or misleading</a:t>
            </a:r>
            <a:endParaRPr/>
          </a:p>
          <a:p>
            <a:pPr marL="114300" lvl="0" indent="0" algn="l" rtl="0">
              <a:lnSpc>
                <a:spcPct val="100000"/>
              </a:lnSpc>
              <a:spcBef>
                <a:spcPts val="1200"/>
              </a:spcBef>
              <a:spcAft>
                <a:spcPts val="600"/>
              </a:spcAft>
              <a:buSzPts val="1800"/>
              <a:buNone/>
            </a:pPr>
            <a:r>
              <a:rPr lang="en" sz="1200" i="1"/>
              <a:t>While all these activities are important to software development, we need to use their output immediately in order to get the feedback we need to eliminate waste</a:t>
            </a:r>
            <a:endParaRPr/>
          </a:p>
        </p:txBody>
      </p:sp>
      <p:sp>
        <p:nvSpPr>
          <p:cNvPr id="510" name="Google Shape;510;p73"/>
          <p:cNvSpPr txBox="1">
            <a:spLocks noGrp="1"/>
          </p:cNvSpPr>
          <p:nvPr>
            <p:ph type="title"/>
          </p:nvPr>
        </p:nvSpPr>
        <p:spPr>
          <a:xfrm>
            <a:off x="795241" y="336681"/>
            <a:ext cx="7886700" cy="677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sz="2400"/>
              <a:t>Software development is full of waste of overproduction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4"/>
          <p:cNvSpPr txBox="1">
            <a:spLocks noGrp="1"/>
          </p:cNvSpPr>
          <p:nvPr>
            <p:ph type="title"/>
          </p:nvPr>
        </p:nvSpPr>
        <p:spPr>
          <a:xfrm>
            <a:off x="267629" y="1454331"/>
            <a:ext cx="2765400" cy="1392600"/>
          </a:xfrm>
          <a:prstGeom prst="rect">
            <a:avLst/>
          </a:prstGeom>
          <a:noFill/>
          <a:ln>
            <a:noFill/>
          </a:ln>
        </p:spPr>
        <p:txBody>
          <a:bodyPr spcFirstLastPara="1" wrap="square" lIns="45700" tIns="45700" rIns="45700" bIns="45700" anchor="b" anchorCtr="0">
            <a:noAutofit/>
          </a:bodyPr>
          <a:lstStyle/>
          <a:p>
            <a:pPr marL="0" lvl="0" indent="0" algn="ctr" rtl="0">
              <a:lnSpc>
                <a:spcPct val="90000"/>
              </a:lnSpc>
              <a:spcBef>
                <a:spcPts val="0"/>
              </a:spcBef>
              <a:spcAft>
                <a:spcPts val="0"/>
              </a:spcAft>
              <a:buSzPts val="2800"/>
              <a:buNone/>
            </a:pPr>
            <a:r>
              <a:rPr lang="en" sz="3200"/>
              <a:t>The Toyota Story</a:t>
            </a:r>
            <a:endParaRPr sz="3200"/>
          </a:p>
        </p:txBody>
      </p:sp>
      <p:sp>
        <p:nvSpPr>
          <p:cNvPr id="516" name="Google Shape;516;p74"/>
          <p:cNvSpPr txBox="1">
            <a:spLocks noGrp="1"/>
          </p:cNvSpPr>
          <p:nvPr>
            <p:ph type="subTitle" idx="2"/>
          </p:nvPr>
        </p:nvSpPr>
        <p:spPr>
          <a:xfrm>
            <a:off x="371707" y="2966456"/>
            <a:ext cx="2765400" cy="698400"/>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300"/>
              <a:buNone/>
            </a:pPr>
            <a:r>
              <a:rPr lang="en" sz="1400"/>
              <a:t>Controlling waste</a:t>
            </a:r>
            <a:endParaRPr/>
          </a:p>
        </p:txBody>
      </p:sp>
      <p:sp>
        <p:nvSpPr>
          <p:cNvPr id="517" name="Google Shape;517;p74"/>
          <p:cNvSpPr/>
          <p:nvPr/>
        </p:nvSpPr>
        <p:spPr>
          <a:xfrm>
            <a:off x="475785" y="3083786"/>
            <a:ext cx="45600" cy="283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5"/>
          <p:cNvSpPr txBox="1">
            <a:spLocks noGrp="1"/>
          </p:cNvSpPr>
          <p:nvPr>
            <p:ph type="body" idx="1"/>
          </p:nvPr>
        </p:nvSpPr>
        <p:spPr>
          <a:xfrm>
            <a:off x="688916" y="1142233"/>
            <a:ext cx="5753400" cy="3123000"/>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1000"/>
              </a:spcBef>
              <a:spcAft>
                <a:spcPts val="0"/>
              </a:spcAft>
              <a:buSzPts val="1800"/>
              <a:buChar char="•"/>
            </a:pPr>
            <a:r>
              <a:rPr lang="en">
                <a:solidFill>
                  <a:srgbClr val="041F41"/>
                </a:solidFill>
              </a:rPr>
              <a:t>Industrial engineer with Toyota</a:t>
            </a:r>
            <a:endParaRPr/>
          </a:p>
          <a:p>
            <a:pPr marL="285750" lvl="0" indent="-285750" algn="l" rtl="0">
              <a:lnSpc>
                <a:spcPct val="90000"/>
              </a:lnSpc>
              <a:spcBef>
                <a:spcPts val="1000"/>
              </a:spcBef>
              <a:spcAft>
                <a:spcPts val="0"/>
              </a:spcAft>
              <a:buSzPts val="1800"/>
              <a:buChar char="•"/>
            </a:pPr>
            <a:r>
              <a:rPr lang="en">
                <a:solidFill>
                  <a:srgbClr val="041F41"/>
                </a:solidFill>
              </a:rPr>
              <a:t>Post WWII reconstruction</a:t>
            </a:r>
            <a:endParaRPr/>
          </a:p>
          <a:p>
            <a:pPr marL="285750" lvl="0" indent="-285750" algn="l" rtl="0">
              <a:lnSpc>
                <a:spcPct val="90000"/>
              </a:lnSpc>
              <a:spcBef>
                <a:spcPts val="1000"/>
              </a:spcBef>
              <a:spcAft>
                <a:spcPts val="0"/>
              </a:spcAft>
              <a:buSzPts val="1800"/>
              <a:buChar char="•"/>
            </a:pPr>
            <a:r>
              <a:rPr lang="en">
                <a:solidFill>
                  <a:srgbClr val="041F41"/>
                </a:solidFill>
              </a:rPr>
              <a:t>Goal of competing with US auto industry</a:t>
            </a:r>
            <a:endParaRPr/>
          </a:p>
          <a:p>
            <a:pPr marL="742950" lvl="1" indent="-285750" algn="l" rtl="0">
              <a:lnSpc>
                <a:spcPct val="90000"/>
              </a:lnSpc>
              <a:spcBef>
                <a:spcPts val="500"/>
              </a:spcBef>
              <a:spcAft>
                <a:spcPts val="0"/>
              </a:spcAft>
              <a:buSzPts val="1600"/>
              <a:buChar char="◦"/>
            </a:pPr>
            <a:r>
              <a:rPr lang="en">
                <a:solidFill>
                  <a:srgbClr val="041F41"/>
                </a:solidFill>
              </a:rPr>
              <a:t>Limited resources</a:t>
            </a:r>
            <a:endParaRPr/>
          </a:p>
          <a:p>
            <a:pPr marL="742950" lvl="1" indent="-285750" algn="l" rtl="0">
              <a:lnSpc>
                <a:spcPct val="90000"/>
              </a:lnSpc>
              <a:spcBef>
                <a:spcPts val="500"/>
              </a:spcBef>
              <a:spcAft>
                <a:spcPts val="0"/>
              </a:spcAft>
              <a:buSzPts val="1600"/>
              <a:buChar char="◦"/>
            </a:pPr>
            <a:r>
              <a:rPr lang="en">
                <a:solidFill>
                  <a:srgbClr val="041F41"/>
                </a:solidFill>
              </a:rPr>
              <a:t>Focus on controlling what could be controlled</a:t>
            </a:r>
            <a:endParaRPr/>
          </a:p>
          <a:p>
            <a:pPr marL="742950" lvl="1" indent="-285750" algn="l" rtl="0">
              <a:lnSpc>
                <a:spcPct val="90000"/>
              </a:lnSpc>
              <a:spcBef>
                <a:spcPts val="500"/>
              </a:spcBef>
              <a:spcAft>
                <a:spcPts val="0"/>
              </a:spcAft>
              <a:buSzPts val="1600"/>
              <a:buChar char="◦"/>
            </a:pPr>
            <a:r>
              <a:rPr lang="en">
                <a:solidFill>
                  <a:srgbClr val="041F41"/>
                </a:solidFill>
              </a:rPr>
              <a:t>Believed in the potential of the team</a:t>
            </a:r>
            <a:endParaRPr/>
          </a:p>
        </p:txBody>
      </p:sp>
      <p:sp>
        <p:nvSpPr>
          <p:cNvPr id="523" name="Google Shape;523;p75"/>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sz="2400" b="1">
                <a:solidFill>
                  <a:srgbClr val="041F41"/>
                </a:solidFill>
              </a:rPr>
              <a:t>Taiichi Ohno</a:t>
            </a:r>
            <a:endParaRPr/>
          </a:p>
        </p:txBody>
      </p:sp>
      <p:pic>
        <p:nvPicPr>
          <p:cNvPr id="524" name="Google Shape;524;p75"/>
          <p:cNvPicPr preferRelativeResize="0"/>
          <p:nvPr/>
        </p:nvPicPr>
        <p:blipFill rotWithShape="1">
          <a:blip r:embed="rId3">
            <a:alphaModFix/>
          </a:blip>
          <a:srcRect l="43856" r="15311" b="3260"/>
          <a:stretch/>
        </p:blipFill>
        <p:spPr>
          <a:xfrm>
            <a:off x="6507784" y="281014"/>
            <a:ext cx="2226900" cy="2611500"/>
          </a:xfrm>
          <a:prstGeom prst="ellipse">
            <a:avLst/>
          </a:prstGeom>
          <a:noFill/>
          <a:ln w="76200" cap="flat" cmpd="sng">
            <a:solidFill>
              <a:srgbClr val="041F41"/>
            </a:solidFill>
            <a:prstDash val="solid"/>
            <a:round/>
            <a:headEnd type="none" w="sm" len="sm"/>
            <a:tailEnd type="none" w="sm" len="sm"/>
          </a:ln>
        </p:spPr>
      </p:pic>
      <p:sp>
        <p:nvSpPr>
          <p:cNvPr id="525" name="Google Shape;525;p75"/>
          <p:cNvSpPr txBox="1"/>
          <p:nvPr/>
        </p:nvSpPr>
        <p:spPr>
          <a:xfrm>
            <a:off x="6244856" y="3324446"/>
            <a:ext cx="26853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1" u="none" strike="noStrike" cap="none">
                <a:solidFill>
                  <a:srgbClr val="041F41"/>
                </a:solidFill>
                <a:latin typeface="Montserrat"/>
                <a:ea typeface="Montserrat"/>
                <a:cs typeface="Montserrat"/>
                <a:sym typeface="Montserrat"/>
              </a:rPr>
              <a:t>“Progress cannot be generated when we are satisfied with existing solutions.”</a:t>
            </a:r>
            <a:endParaRPr/>
          </a:p>
          <a:p>
            <a:pPr marL="0" marR="0" lvl="0" indent="0" algn="r" rtl="0">
              <a:lnSpc>
                <a:spcPct val="100000"/>
              </a:lnSpc>
              <a:spcBef>
                <a:spcPts val="0"/>
              </a:spcBef>
              <a:spcAft>
                <a:spcPts val="0"/>
              </a:spcAft>
              <a:buNone/>
            </a:pPr>
            <a:r>
              <a:rPr lang="en" sz="1200" b="0" i="0" u="none" strike="noStrike" cap="none">
                <a:solidFill>
                  <a:srgbClr val="041F41"/>
                </a:solidFill>
                <a:latin typeface="Montserrat"/>
                <a:ea typeface="Montserrat"/>
                <a:cs typeface="Montserrat"/>
                <a:sym typeface="Montserrat"/>
              </a:rPr>
              <a:t>- Taiichi Ohno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2"/>
          <p:cNvSpPr txBox="1">
            <a:spLocks noGrp="1"/>
          </p:cNvSpPr>
          <p:nvPr>
            <p:ph type="title"/>
          </p:nvPr>
        </p:nvSpPr>
        <p:spPr>
          <a:xfrm>
            <a:off x="88200" y="2310150"/>
            <a:ext cx="2382000" cy="5232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SzPts val="1900"/>
              <a:buNone/>
            </a:pPr>
            <a:r>
              <a:rPr lang="en" sz="2000"/>
              <a:t>AGENDA</a:t>
            </a:r>
            <a:endParaRPr sz="2000"/>
          </a:p>
        </p:txBody>
      </p:sp>
      <p:sp>
        <p:nvSpPr>
          <p:cNvPr id="307" name="Google Shape;307;p52"/>
          <p:cNvSpPr txBox="1">
            <a:spLocks noGrp="1"/>
          </p:cNvSpPr>
          <p:nvPr>
            <p:ph type="body" idx="1"/>
          </p:nvPr>
        </p:nvSpPr>
        <p:spPr>
          <a:xfrm>
            <a:off x="3476530" y="1330786"/>
            <a:ext cx="5161500" cy="2911800"/>
          </a:xfrm>
          <a:prstGeom prst="rect">
            <a:avLst/>
          </a:prstGeom>
          <a:noFill/>
          <a:ln>
            <a:noFill/>
          </a:ln>
        </p:spPr>
        <p:txBody>
          <a:bodyPr spcFirstLastPara="1" wrap="square" lIns="91425" tIns="45700" rIns="91425" bIns="45700" anchor="ctr" anchorCtr="0">
            <a:noAutofit/>
          </a:bodyPr>
          <a:lstStyle/>
          <a:p>
            <a:pPr marL="457200" lvl="0" indent="-304800" algn="l" rtl="0">
              <a:lnSpc>
                <a:spcPct val="200000"/>
              </a:lnSpc>
              <a:spcBef>
                <a:spcPts val="0"/>
              </a:spcBef>
              <a:spcAft>
                <a:spcPts val="0"/>
              </a:spcAft>
              <a:buSzPts val="1200"/>
              <a:buChar char="●"/>
            </a:pPr>
            <a:r>
              <a:rPr lang="en" b="1"/>
              <a:t>Understanding the Software Development Lifecycle</a:t>
            </a:r>
            <a:endParaRPr b="1"/>
          </a:p>
          <a:p>
            <a:pPr marL="457200" lvl="0" indent="-304800" algn="l" rtl="0">
              <a:lnSpc>
                <a:spcPct val="200000"/>
              </a:lnSpc>
              <a:spcBef>
                <a:spcPts val="1000"/>
              </a:spcBef>
              <a:spcAft>
                <a:spcPts val="0"/>
              </a:spcAft>
              <a:buSzPts val="1200"/>
              <a:buChar char="●"/>
            </a:pPr>
            <a:r>
              <a:rPr lang="en" b="1"/>
              <a:t>Working on an Agile Team</a:t>
            </a:r>
            <a:endParaRPr b="1"/>
          </a:p>
          <a:p>
            <a:pPr marL="457200" lvl="0" indent="-304800" algn="l" rtl="0">
              <a:lnSpc>
                <a:spcPct val="200000"/>
              </a:lnSpc>
              <a:spcBef>
                <a:spcPts val="1000"/>
              </a:spcBef>
              <a:spcAft>
                <a:spcPts val="0"/>
              </a:spcAft>
              <a:buSzPts val="1200"/>
              <a:buChar char="●"/>
            </a:pPr>
            <a:r>
              <a:rPr lang="en" b="1"/>
              <a:t>Software Testing and Quality Assurance</a:t>
            </a:r>
            <a:endParaRPr b="1"/>
          </a:p>
          <a:p>
            <a:pPr marL="457200" lvl="0" indent="-304800" algn="l" rtl="0">
              <a:lnSpc>
                <a:spcPct val="200000"/>
              </a:lnSpc>
              <a:spcBef>
                <a:spcPts val="1000"/>
              </a:spcBef>
              <a:spcAft>
                <a:spcPts val="0"/>
              </a:spcAft>
              <a:buSzPts val="1200"/>
              <a:buChar char="●"/>
            </a:pPr>
            <a:r>
              <a:rPr lang="en" b="1"/>
              <a:t>Software Testing Tools and Techniques</a:t>
            </a:r>
            <a:endParaRPr b="1"/>
          </a:p>
          <a:p>
            <a:pPr marL="457200" lvl="0" indent="-304800" algn="l" rtl="0">
              <a:lnSpc>
                <a:spcPct val="200000"/>
              </a:lnSpc>
              <a:spcBef>
                <a:spcPts val="1000"/>
              </a:spcBef>
              <a:spcAft>
                <a:spcPts val="0"/>
              </a:spcAft>
              <a:buSzPts val="1200"/>
              <a:buChar char="●"/>
            </a:pPr>
            <a:r>
              <a:rPr lang="en" b="1"/>
              <a:t>Communication and Collaboration</a:t>
            </a:r>
            <a:endParaRPr b="1"/>
          </a:p>
          <a:p>
            <a:pPr marL="457200" lvl="0" indent="-304800" algn="l" rtl="0">
              <a:lnSpc>
                <a:spcPct val="200000"/>
              </a:lnSpc>
              <a:spcBef>
                <a:spcPts val="1000"/>
              </a:spcBef>
              <a:spcAft>
                <a:spcPts val="1000"/>
              </a:spcAft>
              <a:buSzPts val="1200"/>
              <a:buChar char="●"/>
            </a:pPr>
            <a:r>
              <a:rPr lang="en" b="1"/>
              <a:t>Common Tools (ServiceNow, JIRA, etc.)</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6"/>
          <p:cNvSpPr txBox="1"/>
          <p:nvPr/>
        </p:nvSpPr>
        <p:spPr>
          <a:xfrm>
            <a:off x="806200" y="1301794"/>
            <a:ext cx="7286400" cy="8388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5000"/>
              <a:buFont typeface="Arial"/>
              <a:buNone/>
            </a:pPr>
            <a:r>
              <a:rPr lang="en" sz="5000" b="1" i="0" u="none" strike="noStrike" cap="none">
                <a:solidFill>
                  <a:schemeClr val="dk1"/>
                </a:solidFill>
                <a:latin typeface="Consolas"/>
                <a:ea typeface="Consolas"/>
                <a:cs typeface="Consolas"/>
                <a:sym typeface="Consolas"/>
              </a:rPr>
              <a:t>/</a:t>
            </a:r>
            <a:r>
              <a:rPr lang="en" sz="5000" b="1">
                <a:solidFill>
                  <a:schemeClr val="dk1"/>
                </a:solidFill>
                <a:latin typeface="Consolas"/>
                <a:ea typeface="Consolas"/>
                <a:cs typeface="Consolas"/>
                <a:sym typeface="Consolas"/>
              </a:rPr>
              <a:t>reads</a:t>
            </a:r>
            <a:r>
              <a:rPr lang="en" sz="5000" b="1" i="0" u="none" strike="noStrike" cap="none">
                <a:solidFill>
                  <a:schemeClr val="dk1"/>
                </a:solidFill>
                <a:latin typeface="Consolas"/>
                <a:ea typeface="Consolas"/>
                <a:cs typeface="Consolas"/>
                <a:sym typeface="Consolas"/>
              </a:rPr>
              <a:t>/toyota</a:t>
            </a:r>
            <a:endParaRPr sz="1100" b="0" i="0" u="none" strike="noStrike" cap="none">
              <a:solidFill>
                <a:srgbClr val="000000"/>
              </a:solidFill>
              <a:latin typeface="Arial"/>
              <a:ea typeface="Arial"/>
              <a:cs typeface="Arial"/>
              <a:sym typeface="Arial"/>
            </a:endParaRPr>
          </a:p>
        </p:txBody>
      </p:sp>
      <p:sp>
        <p:nvSpPr>
          <p:cNvPr id="531" name="Google Shape;531;p76"/>
          <p:cNvSpPr/>
          <p:nvPr/>
        </p:nvSpPr>
        <p:spPr>
          <a:xfrm>
            <a:off x="0" y="4792463"/>
            <a:ext cx="9144000" cy="369300"/>
          </a:xfrm>
          <a:prstGeom prst="rect">
            <a:avLst/>
          </a:prstGeom>
          <a:solidFill>
            <a:srgbClr val="EDEDED">
              <a:alpha val="505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400" b="1" i="0" u="none" strike="noStrike" cap="none">
                <a:solidFill>
                  <a:srgbClr val="404040"/>
                </a:solidFill>
                <a:latin typeface="Consolas"/>
                <a:ea typeface="Consolas"/>
                <a:cs typeface="Consolas"/>
                <a:sym typeface="Consolas"/>
              </a:rPr>
              <a:t>github.com/the-code-camp/</a:t>
            </a:r>
            <a:r>
              <a:rPr lang="en" b="1">
                <a:solidFill>
                  <a:srgbClr val="404040"/>
                </a:solidFill>
                <a:latin typeface="Consolas"/>
                <a:ea typeface="Consolas"/>
                <a:cs typeface="Consolas"/>
                <a:sym typeface="Consolas"/>
              </a:rPr>
              <a:t>stem</a:t>
            </a:r>
            <a:r>
              <a:rPr lang="en" sz="1400" b="1" i="0" u="none" strike="noStrike" cap="none">
                <a:solidFill>
                  <a:srgbClr val="404040"/>
                </a:solidFill>
                <a:latin typeface="Consolas"/>
                <a:ea typeface="Consolas"/>
                <a:cs typeface="Consolas"/>
                <a:sym typeface="Consolas"/>
              </a:rPr>
              <a:t>-</a:t>
            </a:r>
            <a:r>
              <a:rPr lang="en" b="1">
                <a:solidFill>
                  <a:srgbClr val="404040"/>
                </a:solidFill>
                <a:latin typeface="Consolas"/>
                <a:ea typeface="Consolas"/>
                <a:cs typeface="Consolas"/>
                <a:sym typeface="Consolas"/>
              </a:rPr>
              <a:t>sdlc</a:t>
            </a:r>
            <a:r>
              <a:rPr lang="en" sz="1400" b="1" i="0" u="none" strike="noStrike" cap="none">
                <a:solidFill>
                  <a:srgbClr val="404040"/>
                </a:solidFill>
                <a:latin typeface="Consolas"/>
                <a:ea typeface="Consolas"/>
                <a:cs typeface="Consolas"/>
                <a:sym typeface="Consolas"/>
              </a:rPr>
              <a:t>/</a:t>
            </a:r>
            <a:endParaRPr/>
          </a:p>
        </p:txBody>
      </p:sp>
      <p:sp>
        <p:nvSpPr>
          <p:cNvPr id="532" name="Google Shape;532;p76"/>
          <p:cNvSpPr/>
          <p:nvPr/>
        </p:nvSpPr>
        <p:spPr>
          <a:xfrm rot="3233519">
            <a:off x="2265675" y="3177672"/>
            <a:ext cx="2851812" cy="421477"/>
          </a:xfrm>
          <a:prstGeom prst="rightArrow">
            <a:avLst>
              <a:gd name="adj1" fmla="val 37826"/>
              <a:gd name="adj2" fmla="val 41617"/>
            </a:avLst>
          </a:prstGeom>
          <a:solidFill>
            <a:srgbClr val="F05A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7"/>
          <p:cNvSpPr txBox="1">
            <a:spLocks noGrp="1"/>
          </p:cNvSpPr>
          <p:nvPr>
            <p:ph type="body" idx="1"/>
          </p:nvPr>
        </p:nvSpPr>
        <p:spPr>
          <a:xfrm>
            <a:off x="795241" y="1170586"/>
            <a:ext cx="6997800" cy="31230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600"/>
              </a:spcBef>
              <a:spcAft>
                <a:spcPts val="0"/>
              </a:spcAft>
              <a:buClr>
                <a:schemeClr val="dk2"/>
              </a:buClr>
              <a:buSzPts val="1800"/>
              <a:buFont typeface="Arial"/>
              <a:buAutoNum type="arabicPeriod"/>
            </a:pPr>
            <a:r>
              <a:rPr lang="en"/>
              <a:t>How is the waste controlled in Toyota?</a:t>
            </a:r>
            <a:endParaRPr/>
          </a:p>
          <a:p>
            <a:pPr marL="457200" lvl="0" indent="-342900" algn="l" rtl="0">
              <a:lnSpc>
                <a:spcPct val="100000"/>
              </a:lnSpc>
              <a:spcBef>
                <a:spcPts val="1200"/>
              </a:spcBef>
              <a:spcAft>
                <a:spcPts val="0"/>
              </a:spcAft>
              <a:buClr>
                <a:schemeClr val="dk2"/>
              </a:buClr>
              <a:buSzPts val="1800"/>
              <a:buFont typeface="Arial"/>
              <a:buAutoNum type="arabicPeriod"/>
            </a:pPr>
            <a:r>
              <a:rPr lang="en"/>
              <a:t>List some of the advantages to the organization by controlling waste.</a:t>
            </a:r>
            <a:endParaRPr/>
          </a:p>
          <a:p>
            <a:pPr marL="457200" lvl="0" indent="-342900" algn="l" rtl="0">
              <a:lnSpc>
                <a:spcPct val="100000"/>
              </a:lnSpc>
              <a:spcBef>
                <a:spcPts val="1200"/>
              </a:spcBef>
              <a:spcAft>
                <a:spcPts val="0"/>
              </a:spcAft>
              <a:buClr>
                <a:schemeClr val="dk2"/>
              </a:buClr>
              <a:buSzPts val="1800"/>
              <a:buFont typeface="Arial"/>
              <a:buAutoNum type="arabicPeriod"/>
            </a:pPr>
            <a:r>
              <a:rPr lang="en"/>
              <a:t>Suggest some of ways how waste can be controlled in software development</a:t>
            </a:r>
            <a:endParaRPr/>
          </a:p>
          <a:p>
            <a:pPr marL="457200" lvl="0" indent="-228600" algn="l" rtl="0">
              <a:lnSpc>
                <a:spcPct val="100000"/>
              </a:lnSpc>
              <a:spcBef>
                <a:spcPts val="1200"/>
              </a:spcBef>
              <a:spcAft>
                <a:spcPts val="600"/>
              </a:spcAft>
              <a:buClr>
                <a:schemeClr val="dk2"/>
              </a:buClr>
              <a:buSzPts val="1800"/>
              <a:buFont typeface="Arial"/>
              <a:buNone/>
            </a:pPr>
            <a:endParaRPr/>
          </a:p>
        </p:txBody>
      </p:sp>
      <p:sp>
        <p:nvSpPr>
          <p:cNvPr id="538" name="Google Shape;538;p77"/>
          <p:cNvSpPr txBox="1">
            <a:spLocks noGrp="1"/>
          </p:cNvSpPr>
          <p:nvPr>
            <p:ph type="title"/>
          </p:nvPr>
        </p:nvSpPr>
        <p:spPr>
          <a:xfrm>
            <a:off x="795241" y="336681"/>
            <a:ext cx="7886700" cy="52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Font typeface="Montserrat ExtraBold"/>
              <a:buNone/>
            </a:pPr>
            <a:r>
              <a:rPr lang="en" sz="2400"/>
              <a:t>Activity: Toyota story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8"/>
          <p:cNvSpPr txBox="1"/>
          <p:nvPr/>
        </p:nvSpPr>
        <p:spPr>
          <a:xfrm>
            <a:off x="1123300" y="1359775"/>
            <a:ext cx="6700500" cy="177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b="1">
                <a:solidFill>
                  <a:schemeClr val="lt1"/>
                </a:solidFill>
              </a:rPr>
              <a:t>Thank You</a:t>
            </a:r>
            <a:endParaRPr sz="7200" b="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b="0">
                <a:solidFill>
                  <a:srgbClr val="000000"/>
                </a:solidFill>
                <a:latin typeface="Montserrat Black"/>
                <a:ea typeface="Montserrat Black"/>
                <a:cs typeface="Montserrat Black"/>
                <a:sym typeface="Montserrat Black"/>
              </a:rPr>
              <a:t>What we are trying to Accomplish?</a:t>
            </a:r>
            <a:endParaRPr b="0">
              <a:solidFill>
                <a:srgbClr val="000000"/>
              </a:solidFill>
              <a:latin typeface="Montserrat Black"/>
              <a:ea typeface="Montserrat Black"/>
              <a:cs typeface="Montserrat Black"/>
              <a:sym typeface="Montserrat Black"/>
            </a:endParaRPr>
          </a:p>
        </p:txBody>
      </p:sp>
      <p:sp>
        <p:nvSpPr>
          <p:cNvPr id="313" name="Google Shape;313;p53"/>
          <p:cNvSpPr txBox="1">
            <a:spLocks noGrp="1"/>
          </p:cNvSpPr>
          <p:nvPr>
            <p:ph type="subTitle" idx="1"/>
          </p:nvPr>
        </p:nvSpPr>
        <p:spPr>
          <a:xfrm>
            <a:off x="613700" y="1140450"/>
            <a:ext cx="7598100" cy="3061200"/>
          </a:xfrm>
          <a:prstGeom prst="rect">
            <a:avLst/>
          </a:prstGeom>
        </p:spPr>
        <p:txBody>
          <a:bodyPr spcFirstLastPara="1" wrap="square" lIns="91400" tIns="91400" rIns="91400" bIns="91400" anchor="t" anchorCtr="0">
            <a:noAutofit/>
          </a:bodyPr>
          <a:lstStyle/>
          <a:p>
            <a:pPr marL="457200" marR="0" lvl="0" indent="-304800" algn="l" rtl="0">
              <a:lnSpc>
                <a:spcPct val="200000"/>
              </a:lnSpc>
              <a:spcBef>
                <a:spcPts val="0"/>
              </a:spcBef>
              <a:spcAft>
                <a:spcPts val="0"/>
              </a:spcAft>
              <a:buSzPts val="1200"/>
              <a:buFont typeface="Montserrat"/>
              <a:buChar char="●"/>
            </a:pPr>
            <a:r>
              <a:rPr lang="en" sz="1200">
                <a:latin typeface="Montserrat"/>
                <a:ea typeface="Montserrat"/>
                <a:cs typeface="Montserrat"/>
                <a:sym typeface="Montserrat"/>
              </a:rPr>
              <a:t>Understand what is SDLC</a:t>
            </a:r>
            <a:endParaRPr sz="1200">
              <a:latin typeface="Montserrat"/>
              <a:ea typeface="Montserrat"/>
              <a:cs typeface="Montserrat"/>
              <a:sym typeface="Montserrat"/>
            </a:endParaRPr>
          </a:p>
          <a:p>
            <a:pPr marL="457200" marR="0" lvl="0" indent="-304800" algn="l" rtl="0">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Purpose of SDLC</a:t>
            </a:r>
            <a:endParaRPr sz="1200">
              <a:latin typeface="Montserrat"/>
              <a:ea typeface="Montserrat"/>
              <a:cs typeface="Montserrat"/>
              <a:sym typeface="Montserrat"/>
            </a:endParaRPr>
          </a:p>
          <a:p>
            <a:pPr marL="457200" marR="0" lvl="0" indent="-304800" algn="l" rtl="0">
              <a:lnSpc>
                <a:spcPct val="200000"/>
              </a:lnSpc>
              <a:spcBef>
                <a:spcPts val="1000"/>
              </a:spcBef>
              <a:spcAft>
                <a:spcPts val="0"/>
              </a:spcAft>
              <a:buSzPts val="1200"/>
              <a:buFont typeface="Montserrat"/>
              <a:buChar char="●"/>
            </a:pPr>
            <a:r>
              <a:rPr lang="en" sz="1200">
                <a:latin typeface="Montserrat"/>
                <a:ea typeface="Montserrat"/>
                <a:cs typeface="Montserrat"/>
                <a:sym typeface="Montserrat"/>
              </a:rPr>
              <a:t>Phases of the SDLC (requirements gathering, design, development, testing, deployment, and maintenance)</a:t>
            </a:r>
            <a:endParaRPr sz="1200">
              <a:latin typeface="Montserrat"/>
              <a:ea typeface="Montserrat"/>
              <a:cs typeface="Montserrat"/>
              <a:sym typeface="Montserrat"/>
            </a:endParaRPr>
          </a:p>
          <a:p>
            <a:pPr marL="457200" marR="0" lvl="0" indent="-304800" algn="l" rtl="0">
              <a:lnSpc>
                <a:spcPct val="200000"/>
              </a:lnSpc>
              <a:spcBef>
                <a:spcPts val="1000"/>
              </a:spcBef>
              <a:spcAft>
                <a:spcPts val="1000"/>
              </a:spcAft>
              <a:buSzPts val="1200"/>
              <a:buFont typeface="Montserrat"/>
              <a:buChar char="●"/>
            </a:pPr>
            <a:r>
              <a:rPr lang="en" sz="1200">
                <a:latin typeface="Montserrat"/>
                <a:ea typeface="Montserrat"/>
                <a:cs typeface="Montserrat"/>
                <a:sym typeface="Montserrat"/>
              </a:rPr>
              <a:t>Importance of following a structured SDLC process</a:t>
            </a:r>
            <a:endParaRPr sz="12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 b="0">
                <a:solidFill>
                  <a:srgbClr val="000000"/>
                </a:solidFill>
                <a:latin typeface="Montserrat Black"/>
                <a:ea typeface="Montserrat Black"/>
                <a:cs typeface="Montserrat Black"/>
                <a:sym typeface="Montserrat Black"/>
              </a:rPr>
              <a:t>Understanding the Software Development Lifecycle</a:t>
            </a:r>
            <a:endParaRPr b="0">
              <a:solidFill>
                <a:srgbClr val="000000"/>
              </a:solidFill>
              <a:latin typeface="Montserrat Black"/>
              <a:ea typeface="Montserrat Black"/>
              <a:cs typeface="Montserrat Black"/>
              <a:sym typeface="Montserrat Black"/>
            </a:endParaRPr>
          </a:p>
        </p:txBody>
      </p:sp>
      <p:sp>
        <p:nvSpPr>
          <p:cNvPr id="319" name="Google Shape;319;p54"/>
          <p:cNvSpPr txBox="1">
            <a:spLocks noGrp="1"/>
          </p:cNvSpPr>
          <p:nvPr>
            <p:ph type="subTitle" idx="1"/>
          </p:nvPr>
        </p:nvSpPr>
        <p:spPr>
          <a:xfrm>
            <a:off x="613700" y="1103575"/>
            <a:ext cx="8340900" cy="1281900"/>
          </a:xfrm>
          <a:prstGeom prst="rect">
            <a:avLst/>
          </a:prstGeom>
        </p:spPr>
        <p:txBody>
          <a:bodyPr spcFirstLastPara="1" wrap="square" lIns="91400" tIns="91400" rIns="91400" bIns="91400" anchor="t" anchorCtr="0">
            <a:noAutofit/>
          </a:bodyPr>
          <a:lstStyle/>
          <a:p>
            <a:pPr marL="457200" marR="0" lvl="0" indent="-292100" algn="l" rtl="0">
              <a:lnSpc>
                <a:spcPct val="200000"/>
              </a:lnSpc>
              <a:spcBef>
                <a:spcPts val="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SDLC stands for </a:t>
            </a:r>
            <a:r>
              <a:rPr lang="en" sz="1000" b="1" i="1">
                <a:solidFill>
                  <a:srgbClr val="000000"/>
                </a:solidFill>
                <a:latin typeface="Montserrat"/>
                <a:ea typeface="Montserrat"/>
                <a:cs typeface="Montserrat"/>
                <a:sym typeface="Montserrat"/>
              </a:rPr>
              <a:t>Software Development Life Cycle</a:t>
            </a:r>
            <a:endParaRPr sz="1000" b="1" i="1">
              <a:solidFill>
                <a:srgbClr val="000000"/>
              </a:solidFill>
              <a:latin typeface="Montserrat"/>
              <a:ea typeface="Montserrat"/>
              <a:cs typeface="Montserrat"/>
              <a:sym typeface="Montserrat"/>
            </a:endParaRPr>
          </a:p>
          <a:p>
            <a:pPr marL="457200" marR="0" lvl="0" indent="-292100" algn="l" rtl="0">
              <a:lnSpc>
                <a:spcPct val="200000"/>
              </a:lnSpc>
              <a:spcBef>
                <a:spcPts val="100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It is a structured process used to develop and maintain software systems</a:t>
            </a:r>
            <a:endParaRPr sz="1000">
              <a:solidFill>
                <a:srgbClr val="000000"/>
              </a:solidFill>
              <a:latin typeface="Montserrat"/>
              <a:ea typeface="Montserrat"/>
              <a:cs typeface="Montserrat"/>
              <a:sym typeface="Montserrat"/>
            </a:endParaRPr>
          </a:p>
          <a:p>
            <a:pPr marL="457200" marR="0" lvl="0" indent="-292100" algn="l" rtl="0">
              <a:lnSpc>
                <a:spcPct val="200000"/>
              </a:lnSpc>
              <a:spcBef>
                <a:spcPts val="1000"/>
              </a:spcBef>
              <a:spcAft>
                <a:spcPts val="1000"/>
              </a:spcAft>
              <a:buClr>
                <a:srgbClr val="000000"/>
              </a:buClr>
              <a:buSzPts val="1000"/>
              <a:buFont typeface="Montserrat"/>
              <a:buChar char="●"/>
            </a:pPr>
            <a:r>
              <a:rPr lang="en" sz="1000">
                <a:solidFill>
                  <a:srgbClr val="000000"/>
                </a:solidFill>
                <a:latin typeface="Montserrat"/>
                <a:ea typeface="Montserrat"/>
                <a:cs typeface="Montserrat"/>
                <a:sym typeface="Montserrat"/>
              </a:rPr>
              <a:t>SDLC consists of a set of phases or stages that guide the software development process from start to finish</a:t>
            </a:r>
            <a:endParaRPr sz="1000">
              <a:solidFill>
                <a:srgbClr val="000000"/>
              </a:solidFill>
              <a:latin typeface="Montserrat"/>
              <a:ea typeface="Montserrat"/>
              <a:cs typeface="Montserrat"/>
              <a:sym typeface="Montserrat"/>
            </a:endParaRPr>
          </a:p>
        </p:txBody>
      </p:sp>
      <p:pic>
        <p:nvPicPr>
          <p:cNvPr id="320" name="Google Shape;320;p54"/>
          <p:cNvPicPr preferRelativeResize="0"/>
          <p:nvPr/>
        </p:nvPicPr>
        <p:blipFill rotWithShape="1">
          <a:blip r:embed="rId3">
            <a:alphaModFix/>
          </a:blip>
          <a:srcRect t="27400" b="11411"/>
          <a:stretch/>
        </p:blipFill>
        <p:spPr>
          <a:xfrm>
            <a:off x="1298025" y="2535900"/>
            <a:ext cx="6547949" cy="200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4"/>
        <p:cNvGrpSpPr/>
        <p:nvPr/>
      </p:nvGrpSpPr>
      <p:grpSpPr>
        <a:xfrm>
          <a:off x="0" y="0"/>
          <a:ext cx="0" cy="0"/>
          <a:chOff x="0" y="0"/>
          <a:chExt cx="0" cy="0"/>
        </a:xfrm>
      </p:grpSpPr>
      <p:pic>
        <p:nvPicPr>
          <p:cNvPr id="325" name="Google Shape;325;p55" descr="Circle of Life | Board Game | BoardGameGeek"/>
          <p:cNvPicPr preferRelativeResize="0"/>
          <p:nvPr/>
        </p:nvPicPr>
        <p:blipFill rotWithShape="1">
          <a:blip r:embed="rId3">
            <a:alphaModFix/>
          </a:blip>
          <a:srcRect/>
          <a:stretch/>
        </p:blipFill>
        <p:spPr>
          <a:xfrm>
            <a:off x="5764150" y="940500"/>
            <a:ext cx="3262500" cy="3262500"/>
          </a:xfrm>
          <a:prstGeom prst="rect">
            <a:avLst/>
          </a:prstGeom>
          <a:noFill/>
          <a:ln>
            <a:noFill/>
          </a:ln>
        </p:spPr>
      </p:pic>
      <p:sp>
        <p:nvSpPr>
          <p:cNvPr id="326" name="Google Shape;326;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a:t>
            </a:fld>
            <a:endParaRPr/>
          </a:p>
        </p:txBody>
      </p:sp>
      <p:sp>
        <p:nvSpPr>
          <p:cNvPr id="327" name="Google Shape;327;p55"/>
          <p:cNvSpPr/>
          <p:nvPr/>
        </p:nvSpPr>
        <p:spPr>
          <a:xfrm>
            <a:off x="518204" y="527734"/>
            <a:ext cx="3262500" cy="6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 sz="2000">
                <a:latin typeface="Montserrat Black"/>
                <a:ea typeface="Montserrat Black"/>
                <a:cs typeface="Montserrat Black"/>
                <a:sym typeface="Montserrat Black"/>
              </a:rPr>
              <a:t>CIRCLE of Life</a:t>
            </a:r>
            <a:endParaRPr sz="2000">
              <a:latin typeface="Montserrat Black"/>
              <a:ea typeface="Montserrat Black"/>
              <a:cs typeface="Montserrat Black"/>
              <a:sym typeface="Montserrat Black"/>
            </a:endParaRPr>
          </a:p>
        </p:txBody>
      </p:sp>
      <p:sp>
        <p:nvSpPr>
          <p:cNvPr id="328" name="Google Shape;328;p55"/>
          <p:cNvSpPr txBox="1">
            <a:spLocks noGrp="1"/>
          </p:cNvSpPr>
          <p:nvPr>
            <p:ph type="body" idx="1"/>
          </p:nvPr>
        </p:nvSpPr>
        <p:spPr>
          <a:xfrm>
            <a:off x="518200" y="1113125"/>
            <a:ext cx="5575800" cy="3221100"/>
          </a:xfrm>
          <a:prstGeom prst="rect">
            <a:avLst/>
          </a:prstGeom>
          <a:noFill/>
          <a:ln>
            <a:noFill/>
          </a:ln>
        </p:spPr>
        <p:txBody>
          <a:bodyPr spcFirstLastPara="1" wrap="square" lIns="91400" tIns="91400" rIns="91400" bIns="91400" anchor="t" anchorCtr="0">
            <a:noAutofit/>
          </a:bodyPr>
          <a:lstStyle/>
          <a:p>
            <a:pPr marL="476250" lvl="0" indent="-311150" algn="l" rtl="0">
              <a:lnSpc>
                <a:spcPct val="200000"/>
              </a:lnSpc>
              <a:spcBef>
                <a:spcPts val="0"/>
              </a:spcBef>
              <a:spcAft>
                <a:spcPts val="0"/>
              </a:spcAft>
              <a:buClr>
                <a:srgbClr val="000000"/>
              </a:buClr>
              <a:buSzPts val="1000"/>
              <a:buFont typeface="Montserrat"/>
              <a:buAutoNum type="arabicPeriod"/>
            </a:pPr>
            <a:r>
              <a:rPr lang="en" sz="1000">
                <a:solidFill>
                  <a:srgbClr val="000000"/>
                </a:solidFill>
                <a:latin typeface="Montserrat"/>
                <a:ea typeface="Montserrat"/>
                <a:cs typeface="Montserrat"/>
                <a:sym typeface="Montserrat"/>
              </a:rPr>
              <a:t>Teams come, operate, evolve and disband</a:t>
            </a:r>
            <a:endParaRPr sz="1000">
              <a:solidFill>
                <a:srgbClr val="000000"/>
              </a:solidFill>
              <a:latin typeface="Montserrat"/>
              <a:ea typeface="Montserrat"/>
              <a:cs typeface="Montserrat"/>
              <a:sym typeface="Montserrat"/>
            </a:endParaRPr>
          </a:p>
          <a:p>
            <a:pPr marL="476250" lvl="0" indent="-311150" algn="l" rtl="0">
              <a:lnSpc>
                <a:spcPct val="200000"/>
              </a:lnSpc>
              <a:spcBef>
                <a:spcPts val="0"/>
              </a:spcBef>
              <a:spcAft>
                <a:spcPts val="0"/>
              </a:spcAft>
              <a:buClr>
                <a:srgbClr val="000000"/>
              </a:buClr>
              <a:buSzPts val="1000"/>
              <a:buFont typeface="Montserrat"/>
              <a:buAutoNum type="arabicPeriod"/>
            </a:pPr>
            <a:r>
              <a:rPr lang="en" sz="1000">
                <a:solidFill>
                  <a:srgbClr val="000000"/>
                </a:solidFill>
                <a:latin typeface="Montserrat"/>
                <a:ea typeface="Montserrat"/>
                <a:cs typeface="Montserrat"/>
                <a:sym typeface="Montserrat"/>
              </a:rPr>
              <a:t>People come, grow, and eventually move on</a:t>
            </a:r>
            <a:endParaRPr sz="1000">
              <a:solidFill>
                <a:srgbClr val="000000"/>
              </a:solidFill>
              <a:latin typeface="Montserrat"/>
              <a:ea typeface="Montserrat"/>
              <a:cs typeface="Montserrat"/>
              <a:sym typeface="Montserrat"/>
            </a:endParaRPr>
          </a:p>
          <a:p>
            <a:pPr marL="476250" lvl="0" indent="-311150" algn="l" rtl="0">
              <a:lnSpc>
                <a:spcPct val="200000"/>
              </a:lnSpc>
              <a:spcBef>
                <a:spcPts val="0"/>
              </a:spcBef>
              <a:spcAft>
                <a:spcPts val="0"/>
              </a:spcAft>
              <a:buClr>
                <a:srgbClr val="000000"/>
              </a:buClr>
              <a:buSzPts val="1000"/>
              <a:buFont typeface="Montserrat"/>
              <a:buAutoNum type="arabicPeriod"/>
            </a:pPr>
            <a:r>
              <a:rPr lang="en" sz="1000">
                <a:solidFill>
                  <a:srgbClr val="000000"/>
                </a:solidFill>
                <a:latin typeface="Montserrat"/>
                <a:ea typeface="Montserrat"/>
                <a:cs typeface="Montserrat"/>
                <a:sym typeface="Montserrat"/>
              </a:rPr>
              <a:t>Projects come, grow, evolve and enter stasis</a:t>
            </a:r>
            <a:endParaRPr sz="1000">
              <a:solidFill>
                <a:srgbClr val="000000"/>
              </a:solidFill>
              <a:latin typeface="Montserrat"/>
              <a:ea typeface="Montserrat"/>
              <a:cs typeface="Montserrat"/>
              <a:sym typeface="Montserrat"/>
            </a:endParaRPr>
          </a:p>
          <a:p>
            <a:pPr marL="457200" lvl="0" indent="0" algn="l" rtl="0">
              <a:lnSpc>
                <a:spcPct val="200000"/>
              </a:lnSpc>
              <a:spcBef>
                <a:spcPts val="0"/>
              </a:spcBef>
              <a:spcAft>
                <a:spcPts val="0"/>
              </a:spcAft>
              <a:buNone/>
            </a:pPr>
            <a:endParaRPr sz="1000">
              <a:solidFill>
                <a:srgbClr val="000000"/>
              </a:solidFill>
              <a:latin typeface="Montserrat"/>
              <a:ea typeface="Montserrat"/>
              <a:cs typeface="Montserrat"/>
              <a:sym typeface="Montserrat"/>
            </a:endParaRPr>
          </a:p>
          <a:p>
            <a:pPr marL="0" lvl="0" indent="0" algn="l" rtl="0">
              <a:lnSpc>
                <a:spcPct val="200000"/>
              </a:lnSpc>
              <a:spcBef>
                <a:spcPts val="0"/>
              </a:spcBef>
              <a:spcAft>
                <a:spcPts val="0"/>
              </a:spcAft>
              <a:buSzPts val="1500"/>
              <a:buNone/>
            </a:pPr>
            <a:r>
              <a:rPr lang="en" sz="1400" b="1">
                <a:solidFill>
                  <a:schemeClr val="accent1"/>
                </a:solidFill>
                <a:latin typeface="Montserrat"/>
                <a:ea typeface="Montserrat"/>
                <a:cs typeface="Montserrat"/>
                <a:sym typeface="Montserrat"/>
              </a:rPr>
              <a:t>Your project has to accommodate these facts of project lifecycle!!</a:t>
            </a:r>
            <a:endParaRPr sz="1400" b="1">
              <a:solidFill>
                <a:schemeClr val="accen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xEl>
                                              <p:pRg st="0" end="0"/>
                                            </p:txEl>
                                          </p:spTgt>
                                        </p:tgtEl>
                                        <p:attrNameLst>
                                          <p:attrName>style.visibility</p:attrName>
                                        </p:attrNameLst>
                                      </p:cBhvr>
                                      <p:to>
                                        <p:strVal val="visible"/>
                                      </p:to>
                                    </p:set>
                                    <p:animEffect transition="in" filter="fade">
                                      <p:cBhvr>
                                        <p:cTn id="7" dur="1000"/>
                                        <p:tgtEl>
                                          <p:spTgt spid="3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8">
                                            <p:txEl>
                                              <p:pRg st="1" end="1"/>
                                            </p:txEl>
                                          </p:spTgt>
                                        </p:tgtEl>
                                        <p:attrNameLst>
                                          <p:attrName>style.visibility</p:attrName>
                                        </p:attrNameLst>
                                      </p:cBhvr>
                                      <p:to>
                                        <p:strVal val="visible"/>
                                      </p:to>
                                    </p:set>
                                    <p:animEffect transition="in" filter="fade">
                                      <p:cBhvr>
                                        <p:cTn id="12" dur="1000"/>
                                        <p:tgtEl>
                                          <p:spTgt spid="3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8">
                                            <p:txEl>
                                              <p:pRg st="2" end="2"/>
                                            </p:txEl>
                                          </p:spTgt>
                                        </p:tgtEl>
                                        <p:attrNameLst>
                                          <p:attrName>style.visibility</p:attrName>
                                        </p:attrNameLst>
                                      </p:cBhvr>
                                      <p:to>
                                        <p:strVal val="visible"/>
                                      </p:to>
                                    </p:set>
                                    <p:animEffect transition="in" filter="fade">
                                      <p:cBhvr>
                                        <p:cTn id="17" dur="1000"/>
                                        <p:tgtEl>
                                          <p:spTgt spid="3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8">
                                            <p:txEl>
                                              <p:pRg st="3" end="3"/>
                                            </p:txEl>
                                          </p:spTgt>
                                        </p:tgtEl>
                                        <p:attrNameLst>
                                          <p:attrName>style.visibility</p:attrName>
                                        </p:attrNameLst>
                                      </p:cBhvr>
                                      <p:to>
                                        <p:strVal val="visible"/>
                                      </p:to>
                                    </p:set>
                                    <p:animEffect transition="in" filter="fade">
                                      <p:cBhvr>
                                        <p:cTn id="22" dur="1000"/>
                                        <p:tgtEl>
                                          <p:spTgt spid="3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8">
                                            <p:txEl>
                                              <p:pRg st="4" end="4"/>
                                            </p:txEl>
                                          </p:spTgt>
                                        </p:tgtEl>
                                        <p:attrNameLst>
                                          <p:attrName>style.visibility</p:attrName>
                                        </p:attrNameLst>
                                      </p:cBhvr>
                                      <p:to>
                                        <p:strVal val="visible"/>
                                      </p:to>
                                    </p:set>
                                    <p:animEffect transition="in" filter="fade">
                                      <p:cBhvr>
                                        <p:cTn id="27" dur="1000"/>
                                        <p:tgtEl>
                                          <p:spTgt spid="3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2"/>
        <p:cNvGrpSpPr/>
        <p:nvPr/>
      </p:nvGrpSpPr>
      <p:grpSpPr>
        <a:xfrm>
          <a:off x="0" y="0"/>
          <a:ext cx="0" cy="0"/>
          <a:chOff x="0" y="0"/>
          <a:chExt cx="0" cy="0"/>
        </a:xfrm>
      </p:grpSpPr>
      <p:sp>
        <p:nvSpPr>
          <p:cNvPr id="333" name="Google Shape;333;p56"/>
          <p:cNvSpPr/>
          <p:nvPr/>
        </p:nvSpPr>
        <p:spPr>
          <a:xfrm>
            <a:off x="-85975" y="1382575"/>
            <a:ext cx="3309600" cy="3424200"/>
          </a:xfrm>
          <a:prstGeom prst="rect">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6</a:t>
            </a:fld>
            <a:endParaRPr/>
          </a:p>
        </p:txBody>
      </p:sp>
      <p:sp>
        <p:nvSpPr>
          <p:cNvPr id="335" name="Google Shape;335;p56"/>
          <p:cNvSpPr/>
          <p:nvPr/>
        </p:nvSpPr>
        <p:spPr>
          <a:xfrm>
            <a:off x="518200" y="527726"/>
            <a:ext cx="8370300" cy="60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 sz="2000">
                <a:latin typeface="Montserrat Black"/>
                <a:ea typeface="Montserrat Black"/>
                <a:cs typeface="Montserrat Black"/>
                <a:sym typeface="Montserrat Black"/>
              </a:rPr>
              <a:t>Software Development Life Cycle (SDLC): Why?</a:t>
            </a:r>
            <a:endParaRPr sz="2000">
              <a:latin typeface="Montserrat Black"/>
              <a:ea typeface="Montserrat Black"/>
              <a:cs typeface="Montserrat Black"/>
              <a:sym typeface="Montserrat Black"/>
            </a:endParaRPr>
          </a:p>
        </p:txBody>
      </p:sp>
      <p:sp>
        <p:nvSpPr>
          <p:cNvPr id="336" name="Google Shape;336;p56"/>
          <p:cNvSpPr/>
          <p:nvPr/>
        </p:nvSpPr>
        <p:spPr>
          <a:xfrm>
            <a:off x="106300" y="1565750"/>
            <a:ext cx="3006300" cy="1208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 sz="1000" b="1" i="0" u="none" strike="noStrike" cap="none">
                <a:solidFill>
                  <a:srgbClr val="000000"/>
                </a:solidFill>
                <a:latin typeface="Montserrat"/>
                <a:ea typeface="Montserrat"/>
                <a:cs typeface="Montserrat"/>
                <a:sym typeface="Montserrat"/>
              </a:rPr>
              <a:t> Purpose</a:t>
            </a:r>
            <a:endParaRPr sz="1000" b="1" i="0" u="none" strike="noStrike" cap="none">
              <a:solidFill>
                <a:srgbClr val="000000"/>
              </a:solidFill>
              <a:latin typeface="Montserrat"/>
              <a:ea typeface="Montserrat"/>
              <a:cs typeface="Montserrat"/>
              <a:sym typeface="Montserrat"/>
            </a:endParaRPr>
          </a:p>
          <a:p>
            <a:pPr marL="457200" marR="0" lvl="0" indent="-292100" algn="l" rtl="0">
              <a:lnSpc>
                <a:spcPct val="150000"/>
              </a:lnSpc>
              <a:spcBef>
                <a:spcPts val="0"/>
              </a:spcBef>
              <a:spcAft>
                <a:spcPts val="0"/>
              </a:spcAft>
              <a:buClr>
                <a:srgbClr val="000000"/>
              </a:buClr>
              <a:buSzPts val="1000"/>
              <a:buFont typeface="Montserrat"/>
              <a:buChar char="●"/>
            </a:pPr>
            <a:r>
              <a:rPr lang="en" sz="1000" i="0" u="none" strike="noStrike" cap="none">
                <a:solidFill>
                  <a:srgbClr val="000000"/>
                </a:solidFill>
                <a:latin typeface="Montserrat"/>
                <a:ea typeface="Montserrat"/>
                <a:cs typeface="Montserrat"/>
                <a:sym typeface="Montserrat"/>
              </a:rPr>
              <a:t>Leads to good software</a:t>
            </a:r>
            <a:endParaRPr sz="1000" i="0" u="none" strike="noStrike" cap="none">
              <a:solidFill>
                <a:srgbClr val="000000"/>
              </a:solidFill>
              <a:latin typeface="Montserrat"/>
              <a:ea typeface="Montserrat"/>
              <a:cs typeface="Montserrat"/>
              <a:sym typeface="Montserrat"/>
            </a:endParaRPr>
          </a:p>
          <a:p>
            <a:pPr marL="457200" marR="0" lvl="0" indent="-292100" algn="l" rtl="0">
              <a:lnSpc>
                <a:spcPct val="150000"/>
              </a:lnSpc>
              <a:spcBef>
                <a:spcPts val="0"/>
              </a:spcBef>
              <a:spcAft>
                <a:spcPts val="0"/>
              </a:spcAft>
              <a:buClr>
                <a:srgbClr val="000000"/>
              </a:buClr>
              <a:buSzPts val="1000"/>
              <a:buFont typeface="Montserrat"/>
              <a:buChar char="●"/>
            </a:pPr>
            <a:r>
              <a:rPr lang="en" sz="1000" i="0" u="none" strike="noStrike" cap="none">
                <a:solidFill>
                  <a:srgbClr val="000000"/>
                </a:solidFill>
                <a:latin typeface="Montserrat"/>
                <a:ea typeface="Montserrat"/>
                <a:cs typeface="Montserrat"/>
                <a:sym typeface="Montserrat"/>
              </a:rPr>
              <a:t>Reduces risk</a:t>
            </a:r>
            <a:endParaRPr sz="1000" i="0" u="none" strike="noStrike" cap="none">
              <a:solidFill>
                <a:srgbClr val="000000"/>
              </a:solidFill>
              <a:latin typeface="Montserrat"/>
              <a:ea typeface="Montserrat"/>
              <a:cs typeface="Montserrat"/>
              <a:sym typeface="Montserrat"/>
            </a:endParaRPr>
          </a:p>
          <a:p>
            <a:pPr marL="457200" marR="0" lvl="0" indent="-292100" algn="l" rtl="0">
              <a:lnSpc>
                <a:spcPct val="150000"/>
              </a:lnSpc>
              <a:spcBef>
                <a:spcPts val="0"/>
              </a:spcBef>
              <a:spcAft>
                <a:spcPts val="0"/>
              </a:spcAft>
              <a:buClr>
                <a:srgbClr val="000000"/>
              </a:buClr>
              <a:buSzPts val="1000"/>
              <a:buFont typeface="Montserrat"/>
              <a:buChar char="●"/>
            </a:pPr>
            <a:r>
              <a:rPr lang="en" sz="1000" i="0" u="none" strike="noStrike" cap="none">
                <a:solidFill>
                  <a:srgbClr val="000000"/>
                </a:solidFill>
                <a:latin typeface="Montserrat"/>
                <a:ea typeface="Montserrat"/>
                <a:cs typeface="Montserrat"/>
                <a:sym typeface="Montserrat"/>
              </a:rPr>
              <a:t>Enables visibility and measurement</a:t>
            </a:r>
            <a:endParaRPr sz="1000" i="0" u="none" strike="noStrike" cap="none">
              <a:solidFill>
                <a:srgbClr val="000000"/>
              </a:solidFill>
              <a:latin typeface="Montserrat"/>
              <a:ea typeface="Montserrat"/>
              <a:cs typeface="Montserrat"/>
              <a:sym typeface="Montserrat"/>
            </a:endParaRPr>
          </a:p>
          <a:p>
            <a:pPr marL="457200" marR="0" lvl="0" indent="-292100" algn="l" rtl="0">
              <a:lnSpc>
                <a:spcPct val="150000"/>
              </a:lnSpc>
              <a:spcBef>
                <a:spcPts val="0"/>
              </a:spcBef>
              <a:spcAft>
                <a:spcPts val="0"/>
              </a:spcAft>
              <a:buClr>
                <a:srgbClr val="000000"/>
              </a:buClr>
              <a:buSzPts val="1000"/>
              <a:buFont typeface="Montserrat"/>
              <a:buChar char="●"/>
            </a:pPr>
            <a:r>
              <a:rPr lang="en" sz="1000" i="0" u="none" strike="noStrike" cap="none">
                <a:solidFill>
                  <a:srgbClr val="000000"/>
                </a:solidFill>
                <a:latin typeface="Montserrat"/>
                <a:ea typeface="Montserrat"/>
                <a:cs typeface="Montserrat"/>
                <a:sym typeface="Montserrat"/>
              </a:rPr>
              <a:t>Enables team</a:t>
            </a:r>
            <a:r>
              <a:rPr lang="en" sz="1000">
                <a:latin typeface="Montserrat"/>
                <a:ea typeface="Montserrat"/>
                <a:cs typeface="Montserrat"/>
                <a:sym typeface="Montserrat"/>
              </a:rPr>
              <a:t>’s</a:t>
            </a:r>
            <a:r>
              <a:rPr lang="en" sz="1000" i="0" u="none" strike="noStrike" cap="none">
                <a:solidFill>
                  <a:srgbClr val="000000"/>
                </a:solidFill>
                <a:latin typeface="Montserrat"/>
                <a:ea typeface="Montserrat"/>
                <a:cs typeface="Montserrat"/>
                <a:sym typeface="Montserrat"/>
              </a:rPr>
              <a:t> teaming</a:t>
            </a:r>
            <a:endParaRPr sz="1000" i="0" u="none" strike="noStrike" cap="none">
              <a:solidFill>
                <a:srgbClr val="000000"/>
              </a:solidFill>
              <a:latin typeface="Montserrat"/>
              <a:ea typeface="Montserrat"/>
              <a:cs typeface="Montserrat"/>
              <a:sym typeface="Montserrat"/>
            </a:endParaRPr>
          </a:p>
        </p:txBody>
      </p:sp>
      <p:sp>
        <p:nvSpPr>
          <p:cNvPr id="337" name="Google Shape;337;p56"/>
          <p:cNvSpPr/>
          <p:nvPr/>
        </p:nvSpPr>
        <p:spPr>
          <a:xfrm>
            <a:off x="124294" y="3207975"/>
            <a:ext cx="2970300" cy="1631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 sz="1000" b="1">
                <a:latin typeface="Montserrat"/>
                <a:ea typeface="Montserrat"/>
                <a:cs typeface="Montserrat"/>
                <a:sym typeface="Montserrat"/>
              </a:rPr>
              <a:t>Key attributes</a:t>
            </a:r>
            <a:endParaRPr sz="1000" b="1">
              <a:latin typeface="Montserrat"/>
              <a:ea typeface="Montserrat"/>
              <a:cs typeface="Montserrat"/>
              <a:sym typeface="Montserrat"/>
            </a:endParaRPr>
          </a:p>
          <a:p>
            <a:pPr marL="457200" marR="0" lvl="0" indent="-292100" algn="l" rtl="0">
              <a:lnSpc>
                <a:spcPct val="150000"/>
              </a:lnSpc>
              <a:spcBef>
                <a:spcPts val="0"/>
              </a:spcBef>
              <a:spcAft>
                <a:spcPts val="0"/>
              </a:spcAft>
              <a:buSzPts val="1000"/>
              <a:buFont typeface="Montserrat"/>
              <a:buChar char="●"/>
            </a:pPr>
            <a:r>
              <a:rPr lang="en" sz="1000">
                <a:latin typeface="Montserrat"/>
                <a:ea typeface="Montserrat"/>
                <a:cs typeface="Montserrat"/>
                <a:sym typeface="Montserrat"/>
              </a:rPr>
              <a:t>Outcomes of processes or products are key deliverables</a:t>
            </a:r>
            <a:endParaRPr sz="1000">
              <a:latin typeface="Montserrat"/>
              <a:ea typeface="Montserrat"/>
              <a:cs typeface="Montserrat"/>
              <a:sym typeface="Montserrat"/>
            </a:endParaRPr>
          </a:p>
          <a:p>
            <a:pPr marL="457200" marR="0" lvl="0" indent="-292100" algn="l" rtl="0">
              <a:lnSpc>
                <a:spcPct val="150000"/>
              </a:lnSpc>
              <a:spcBef>
                <a:spcPts val="0"/>
              </a:spcBef>
              <a:spcAft>
                <a:spcPts val="0"/>
              </a:spcAft>
              <a:buSzPts val="1000"/>
              <a:buFont typeface="Montserrat"/>
              <a:buChar char="●"/>
            </a:pPr>
            <a:r>
              <a:rPr lang="en" sz="1000">
                <a:latin typeface="Montserrat"/>
                <a:ea typeface="Montserrat"/>
                <a:cs typeface="Montserrat"/>
                <a:sym typeface="Montserrat"/>
              </a:rPr>
              <a:t>Roles are clear</a:t>
            </a:r>
            <a:endParaRPr sz="1000">
              <a:latin typeface="Montserrat"/>
              <a:ea typeface="Montserrat"/>
              <a:cs typeface="Montserrat"/>
              <a:sym typeface="Montserrat"/>
            </a:endParaRPr>
          </a:p>
          <a:p>
            <a:pPr marL="457200" marR="0" lvl="0" indent="-292100" algn="l" rtl="0">
              <a:lnSpc>
                <a:spcPct val="150000"/>
              </a:lnSpc>
              <a:spcBef>
                <a:spcPts val="0"/>
              </a:spcBef>
              <a:spcAft>
                <a:spcPts val="0"/>
              </a:spcAft>
              <a:buSzPts val="1000"/>
              <a:buFont typeface="Montserrat"/>
              <a:buChar char="●"/>
            </a:pPr>
            <a:r>
              <a:rPr lang="en" sz="1000">
                <a:latin typeface="Montserrat"/>
                <a:ea typeface="Montserrat"/>
                <a:cs typeface="Montserrat"/>
                <a:sym typeface="Montserrat"/>
              </a:rPr>
              <a:t>Pre- and post-conditions are understood and held true</a:t>
            </a:r>
            <a:endParaRPr sz="1000">
              <a:latin typeface="Montserrat"/>
              <a:ea typeface="Montserrat"/>
              <a:cs typeface="Montserrat"/>
              <a:sym typeface="Montserrat"/>
            </a:endParaRPr>
          </a:p>
        </p:txBody>
      </p:sp>
      <p:pic>
        <p:nvPicPr>
          <p:cNvPr id="338" name="Google Shape;338;p56"/>
          <p:cNvPicPr preferRelativeResize="0"/>
          <p:nvPr/>
        </p:nvPicPr>
        <p:blipFill rotWithShape="1">
          <a:blip r:embed="rId3">
            <a:alphaModFix/>
          </a:blip>
          <a:srcRect l="26498" r="26300"/>
          <a:stretch/>
        </p:blipFill>
        <p:spPr>
          <a:xfrm>
            <a:off x="4571998" y="1222225"/>
            <a:ext cx="3630925" cy="3744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 b="0">
                <a:solidFill>
                  <a:srgbClr val="000000"/>
                </a:solidFill>
                <a:latin typeface="Montserrat Black"/>
                <a:ea typeface="Montserrat Black"/>
                <a:cs typeface="Montserrat Black"/>
                <a:sym typeface="Montserrat Black"/>
              </a:rPr>
              <a:t>Phases of the SDLC</a:t>
            </a:r>
            <a:endParaRPr b="0">
              <a:solidFill>
                <a:srgbClr val="000000"/>
              </a:solidFill>
              <a:latin typeface="Montserrat Black"/>
              <a:ea typeface="Montserrat Black"/>
              <a:cs typeface="Montserrat Black"/>
              <a:sym typeface="Montserrat Black"/>
            </a:endParaRPr>
          </a:p>
        </p:txBody>
      </p:sp>
      <p:sp>
        <p:nvSpPr>
          <p:cNvPr id="344" name="Google Shape;344;p57"/>
          <p:cNvSpPr txBox="1">
            <a:spLocks noGrp="1"/>
          </p:cNvSpPr>
          <p:nvPr>
            <p:ph type="subTitle" idx="1"/>
          </p:nvPr>
        </p:nvSpPr>
        <p:spPr>
          <a:xfrm>
            <a:off x="613700" y="1140450"/>
            <a:ext cx="8312100" cy="3061200"/>
          </a:xfrm>
          <a:prstGeom prst="rect">
            <a:avLst/>
          </a:prstGeom>
        </p:spPr>
        <p:txBody>
          <a:bodyPr spcFirstLastPara="1" wrap="square" lIns="91400" tIns="91400" rIns="91400" bIns="91400" anchor="t" anchorCtr="0">
            <a:noAutofit/>
          </a:bodyPr>
          <a:lstStyle/>
          <a:p>
            <a:pPr marL="0" marR="0" lvl="0" indent="0" algn="l" rtl="0">
              <a:lnSpc>
                <a:spcPct val="200000"/>
              </a:lnSpc>
              <a:spcBef>
                <a:spcPts val="0"/>
              </a:spcBef>
              <a:spcAft>
                <a:spcPts val="0"/>
              </a:spcAft>
              <a:buNone/>
            </a:pPr>
            <a:r>
              <a:rPr lang="en" sz="1000">
                <a:latin typeface="Montserrat"/>
                <a:ea typeface="Montserrat"/>
                <a:cs typeface="Montserrat"/>
                <a:sym typeface="Montserrat"/>
              </a:rPr>
              <a:t>The SDLC (Software Development Life Cycle) comprises several essential phases:</a:t>
            </a:r>
            <a:endParaRPr sz="1000">
              <a:latin typeface="Montserrat"/>
              <a:ea typeface="Montserrat"/>
              <a:cs typeface="Montserrat"/>
              <a:sym typeface="Montserrat"/>
            </a:endParaRPr>
          </a:p>
          <a:p>
            <a:pPr marL="457200" marR="0" lvl="0" indent="-292100" algn="l" rtl="0">
              <a:lnSpc>
                <a:spcPct val="200000"/>
              </a:lnSpc>
              <a:spcBef>
                <a:spcPts val="1000"/>
              </a:spcBef>
              <a:spcAft>
                <a:spcPts val="0"/>
              </a:spcAft>
              <a:buSzPts val="1000"/>
              <a:buChar char="●"/>
            </a:pPr>
            <a:r>
              <a:rPr lang="en" sz="1000" b="1">
                <a:latin typeface="Montserrat"/>
                <a:ea typeface="Montserrat"/>
                <a:cs typeface="Montserrat"/>
                <a:sym typeface="Montserrat"/>
              </a:rPr>
              <a:t>Requirements Gathering: </a:t>
            </a:r>
            <a:r>
              <a:rPr lang="en" sz="1000">
                <a:latin typeface="Montserrat"/>
                <a:ea typeface="Montserrat"/>
                <a:cs typeface="Montserrat"/>
                <a:sym typeface="Montserrat"/>
              </a:rPr>
              <a:t>Identifying and documenting project needs and objectives by consulting stakeholders.</a:t>
            </a:r>
            <a:endParaRPr sz="1000">
              <a:latin typeface="Montserrat"/>
              <a:ea typeface="Montserrat"/>
              <a:cs typeface="Montserrat"/>
              <a:sym typeface="Montserrat"/>
            </a:endParaRPr>
          </a:p>
          <a:p>
            <a:pPr marL="457200" marR="0" lvl="0" indent="-292100" algn="l" rtl="0">
              <a:lnSpc>
                <a:spcPct val="200000"/>
              </a:lnSpc>
              <a:spcBef>
                <a:spcPts val="1000"/>
              </a:spcBef>
              <a:spcAft>
                <a:spcPts val="0"/>
              </a:spcAft>
              <a:buSzPts val="1000"/>
              <a:buChar char="●"/>
            </a:pPr>
            <a:r>
              <a:rPr lang="en" sz="1000" b="1">
                <a:latin typeface="Montserrat"/>
                <a:ea typeface="Montserrat"/>
                <a:cs typeface="Montserrat"/>
                <a:sym typeface="Montserrat"/>
              </a:rPr>
              <a:t>System Analysis:</a:t>
            </a:r>
            <a:r>
              <a:rPr lang="en" sz="1000">
                <a:latin typeface="Montserrat"/>
                <a:ea typeface="Montserrat"/>
                <a:cs typeface="Montserrat"/>
                <a:sym typeface="Montserrat"/>
              </a:rPr>
              <a:t> Evaluating existing systems and defining requirements for the new system.</a:t>
            </a:r>
            <a:endParaRPr sz="1000">
              <a:latin typeface="Montserrat"/>
              <a:ea typeface="Montserrat"/>
              <a:cs typeface="Montserrat"/>
              <a:sym typeface="Montserrat"/>
            </a:endParaRPr>
          </a:p>
          <a:p>
            <a:pPr marL="457200" marR="0" lvl="0" indent="-292100" algn="l" rtl="0">
              <a:lnSpc>
                <a:spcPct val="200000"/>
              </a:lnSpc>
              <a:spcBef>
                <a:spcPts val="1000"/>
              </a:spcBef>
              <a:spcAft>
                <a:spcPts val="0"/>
              </a:spcAft>
              <a:buSzPts val="1000"/>
              <a:buChar char="●"/>
            </a:pPr>
            <a:r>
              <a:rPr lang="en" sz="1000" b="1">
                <a:latin typeface="Montserrat"/>
                <a:ea typeface="Montserrat"/>
                <a:cs typeface="Montserrat"/>
                <a:sym typeface="Montserrat"/>
              </a:rPr>
              <a:t>System Design: </a:t>
            </a:r>
            <a:r>
              <a:rPr lang="en" sz="1000">
                <a:latin typeface="Montserrat"/>
                <a:ea typeface="Montserrat"/>
                <a:cs typeface="Montserrat"/>
                <a:sym typeface="Montserrat"/>
              </a:rPr>
              <a:t>Planning the software architecture and user interface.</a:t>
            </a:r>
            <a:endParaRPr sz="1000">
              <a:latin typeface="Montserrat"/>
              <a:ea typeface="Montserrat"/>
              <a:cs typeface="Montserrat"/>
              <a:sym typeface="Montserrat"/>
            </a:endParaRPr>
          </a:p>
          <a:p>
            <a:pPr marL="457200" marR="0" lvl="0" indent="-292100" algn="l" rtl="0">
              <a:lnSpc>
                <a:spcPct val="200000"/>
              </a:lnSpc>
              <a:spcBef>
                <a:spcPts val="1000"/>
              </a:spcBef>
              <a:spcAft>
                <a:spcPts val="0"/>
              </a:spcAft>
              <a:buSzPts val="1000"/>
              <a:buChar char="●"/>
            </a:pPr>
            <a:r>
              <a:rPr lang="en" sz="1000" b="1">
                <a:latin typeface="Montserrat"/>
                <a:ea typeface="Montserrat"/>
                <a:cs typeface="Montserrat"/>
                <a:sym typeface="Montserrat"/>
              </a:rPr>
              <a:t>Coding and Implementation: </a:t>
            </a:r>
            <a:r>
              <a:rPr lang="en" sz="1000">
                <a:latin typeface="Montserrat"/>
                <a:ea typeface="Montserrat"/>
                <a:cs typeface="Montserrat"/>
                <a:sym typeface="Montserrat"/>
              </a:rPr>
              <a:t>Writing and integrating the code to create the software.</a:t>
            </a:r>
            <a:endParaRPr sz="1000">
              <a:latin typeface="Montserrat"/>
              <a:ea typeface="Montserrat"/>
              <a:cs typeface="Montserrat"/>
              <a:sym typeface="Montserrat"/>
            </a:endParaRPr>
          </a:p>
          <a:p>
            <a:pPr marL="457200" marR="0" lvl="0" indent="-292100" algn="l" rtl="0">
              <a:lnSpc>
                <a:spcPct val="200000"/>
              </a:lnSpc>
              <a:spcBef>
                <a:spcPts val="1000"/>
              </a:spcBef>
              <a:spcAft>
                <a:spcPts val="0"/>
              </a:spcAft>
              <a:buSzPts val="1000"/>
              <a:buChar char="●"/>
            </a:pPr>
            <a:r>
              <a:rPr lang="en" sz="1000" b="1">
                <a:latin typeface="Montserrat"/>
                <a:ea typeface="Montserrat"/>
                <a:cs typeface="Montserrat"/>
                <a:sym typeface="Montserrat"/>
              </a:rPr>
              <a:t>Testing:</a:t>
            </a:r>
            <a:r>
              <a:rPr lang="en" sz="1000">
                <a:latin typeface="Montserrat"/>
                <a:ea typeface="Montserrat"/>
                <a:cs typeface="Montserrat"/>
                <a:sym typeface="Montserrat"/>
              </a:rPr>
              <a:t> Executing tests to ensure the software's functionality and quality.</a:t>
            </a:r>
            <a:endParaRPr sz="1000">
              <a:latin typeface="Montserrat"/>
              <a:ea typeface="Montserrat"/>
              <a:cs typeface="Montserrat"/>
              <a:sym typeface="Montserrat"/>
            </a:endParaRPr>
          </a:p>
          <a:p>
            <a:pPr marL="457200" marR="0" lvl="0" indent="-292100" algn="l" rtl="0">
              <a:lnSpc>
                <a:spcPct val="200000"/>
              </a:lnSpc>
              <a:spcBef>
                <a:spcPts val="1000"/>
              </a:spcBef>
              <a:spcAft>
                <a:spcPts val="0"/>
              </a:spcAft>
              <a:buSzPts val="1000"/>
              <a:buChar char="●"/>
            </a:pPr>
            <a:r>
              <a:rPr lang="en" sz="1000" b="1">
                <a:latin typeface="Montserrat"/>
                <a:ea typeface="Montserrat"/>
                <a:cs typeface="Montserrat"/>
                <a:sym typeface="Montserrat"/>
              </a:rPr>
              <a:t>Deployment: </a:t>
            </a:r>
            <a:r>
              <a:rPr lang="en" sz="1000">
                <a:latin typeface="Montserrat"/>
                <a:ea typeface="Montserrat"/>
                <a:cs typeface="Montserrat"/>
                <a:sym typeface="Montserrat"/>
              </a:rPr>
              <a:t>Launching the software for users to access and utilize.</a:t>
            </a:r>
            <a:endParaRPr sz="1000">
              <a:latin typeface="Montserrat"/>
              <a:ea typeface="Montserrat"/>
              <a:cs typeface="Montserrat"/>
              <a:sym typeface="Montserrat"/>
            </a:endParaRPr>
          </a:p>
          <a:p>
            <a:pPr marL="457200" marR="0" lvl="0" indent="-292100" algn="l" rtl="0">
              <a:lnSpc>
                <a:spcPct val="200000"/>
              </a:lnSpc>
              <a:spcBef>
                <a:spcPts val="1000"/>
              </a:spcBef>
              <a:spcAft>
                <a:spcPts val="1000"/>
              </a:spcAft>
              <a:buSzPts val="1000"/>
              <a:buChar char="●"/>
            </a:pPr>
            <a:r>
              <a:rPr lang="en" sz="1000" b="1">
                <a:latin typeface="Montserrat"/>
                <a:ea typeface="Montserrat"/>
                <a:cs typeface="Montserrat"/>
                <a:sym typeface="Montserrat"/>
              </a:rPr>
              <a:t>Maintenance and Support:</a:t>
            </a:r>
            <a:r>
              <a:rPr lang="en" sz="1000">
                <a:latin typeface="Montserrat"/>
                <a:ea typeface="Montserrat"/>
                <a:cs typeface="Montserrat"/>
                <a:sym typeface="Montserrat"/>
              </a:rPr>
              <a:t> Providing ongoing support, updates, and improvements to the software.</a:t>
            </a:r>
            <a:endParaRPr sz="1000" b="1">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 b="0">
                <a:solidFill>
                  <a:srgbClr val="000000"/>
                </a:solidFill>
                <a:latin typeface="Montserrat Black"/>
                <a:ea typeface="Montserrat Black"/>
                <a:cs typeface="Montserrat Black"/>
                <a:sym typeface="Montserrat Black"/>
              </a:rPr>
              <a:t>Benefits of the SDLC</a:t>
            </a:r>
            <a:endParaRPr b="0">
              <a:solidFill>
                <a:srgbClr val="000000"/>
              </a:solidFill>
              <a:latin typeface="Montserrat Black"/>
              <a:ea typeface="Montserrat Black"/>
              <a:cs typeface="Montserrat Black"/>
              <a:sym typeface="Montserrat Black"/>
            </a:endParaRPr>
          </a:p>
        </p:txBody>
      </p:sp>
      <p:cxnSp>
        <p:nvCxnSpPr>
          <p:cNvPr id="350" name="Google Shape;350;p58"/>
          <p:cNvCxnSpPr>
            <a:stCxn id="351" idx="3"/>
            <a:endCxn id="352" idx="0"/>
          </p:cNvCxnSpPr>
          <p:nvPr/>
        </p:nvCxnSpPr>
        <p:spPr>
          <a:xfrm flipH="1">
            <a:off x="1740789" y="2089675"/>
            <a:ext cx="5338200" cy="49800"/>
          </a:xfrm>
          <a:prstGeom prst="straightConnector1">
            <a:avLst/>
          </a:prstGeom>
          <a:noFill/>
          <a:ln w="9525" cap="flat" cmpd="sng">
            <a:solidFill>
              <a:srgbClr val="000000"/>
            </a:solidFill>
            <a:prstDash val="dot"/>
            <a:round/>
            <a:headEnd type="none" w="med" len="med"/>
            <a:tailEnd type="none" w="med" len="med"/>
          </a:ln>
        </p:spPr>
      </p:cxnSp>
      <p:sp>
        <p:nvSpPr>
          <p:cNvPr id="352" name="Google Shape;352;p58"/>
          <p:cNvSpPr/>
          <p:nvPr/>
        </p:nvSpPr>
        <p:spPr>
          <a:xfrm>
            <a:off x="409050" y="1569712"/>
            <a:ext cx="1331700" cy="11394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8"/>
          <p:cNvSpPr/>
          <p:nvPr/>
        </p:nvSpPr>
        <p:spPr>
          <a:xfrm>
            <a:off x="580911" y="1669171"/>
            <a:ext cx="1331700" cy="11394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000" b="1">
                <a:solidFill>
                  <a:schemeClr val="accent1"/>
                </a:solidFill>
                <a:latin typeface="Montserrat"/>
                <a:ea typeface="Montserrat"/>
                <a:cs typeface="Montserrat"/>
                <a:sym typeface="Montserrat"/>
              </a:rPr>
              <a:t>Increased Quality</a:t>
            </a:r>
            <a:endParaRPr sz="1000" b="1">
              <a:solidFill>
                <a:schemeClr val="accent1"/>
              </a:solidFill>
              <a:latin typeface="Montserrat"/>
              <a:ea typeface="Montserrat"/>
              <a:cs typeface="Montserrat"/>
              <a:sym typeface="Montserrat"/>
            </a:endParaRPr>
          </a:p>
        </p:txBody>
      </p:sp>
      <p:sp>
        <p:nvSpPr>
          <p:cNvPr id="354" name="Google Shape;354;p58"/>
          <p:cNvSpPr/>
          <p:nvPr/>
        </p:nvSpPr>
        <p:spPr>
          <a:xfrm>
            <a:off x="2617840" y="1553993"/>
            <a:ext cx="1331700" cy="11394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8"/>
          <p:cNvSpPr/>
          <p:nvPr/>
        </p:nvSpPr>
        <p:spPr>
          <a:xfrm>
            <a:off x="2804217" y="1669148"/>
            <a:ext cx="1331700" cy="11394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None/>
            </a:pPr>
            <a:r>
              <a:rPr lang="en" sz="1000" b="1">
                <a:solidFill>
                  <a:schemeClr val="accent1"/>
                </a:solidFill>
                <a:latin typeface="Montserrat"/>
                <a:ea typeface="Montserrat"/>
                <a:cs typeface="Montserrat"/>
                <a:sym typeface="Montserrat"/>
              </a:rPr>
              <a:t>Reduced Risk</a:t>
            </a:r>
            <a:endParaRPr sz="1000" b="1">
              <a:solidFill>
                <a:schemeClr val="accent1"/>
              </a:solidFill>
              <a:latin typeface="Montserrat"/>
              <a:ea typeface="Montserrat"/>
              <a:cs typeface="Montserrat"/>
              <a:sym typeface="Montserrat"/>
            </a:endParaRPr>
          </a:p>
        </p:txBody>
      </p:sp>
      <p:sp>
        <p:nvSpPr>
          <p:cNvPr id="356" name="Google Shape;356;p58"/>
          <p:cNvSpPr/>
          <p:nvPr/>
        </p:nvSpPr>
        <p:spPr>
          <a:xfrm>
            <a:off x="4855686" y="1535694"/>
            <a:ext cx="1331700" cy="11394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8"/>
          <p:cNvSpPr/>
          <p:nvPr/>
        </p:nvSpPr>
        <p:spPr>
          <a:xfrm>
            <a:off x="5027547" y="1669171"/>
            <a:ext cx="1331700" cy="11394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None/>
            </a:pPr>
            <a:endParaRPr sz="1000" b="1">
              <a:solidFill>
                <a:schemeClr val="accent1"/>
              </a:solidFill>
              <a:latin typeface="Montserrat"/>
              <a:ea typeface="Montserrat"/>
              <a:cs typeface="Montserrat"/>
              <a:sym typeface="Montserrat"/>
            </a:endParaRPr>
          </a:p>
        </p:txBody>
      </p:sp>
      <p:sp>
        <p:nvSpPr>
          <p:cNvPr id="351" name="Google Shape;351;p58"/>
          <p:cNvSpPr/>
          <p:nvPr/>
        </p:nvSpPr>
        <p:spPr>
          <a:xfrm>
            <a:off x="7078989" y="1519975"/>
            <a:ext cx="1331700" cy="1139400"/>
          </a:xfrm>
          <a:prstGeom prst="hexagon">
            <a:avLst>
              <a:gd name="adj" fmla="val 25000"/>
              <a:gd name="vf" fmla="val 115470"/>
            </a:avLst>
          </a:prstGeom>
          <a:solidFill>
            <a:srgbClr val="FFFFFF"/>
          </a:solidFill>
          <a:ln w="9525" cap="flat" cmpd="sng">
            <a:solidFill>
              <a:srgbClr val="000000"/>
            </a:solidFill>
            <a:prstDash val="dot"/>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8"/>
          <p:cNvSpPr/>
          <p:nvPr/>
        </p:nvSpPr>
        <p:spPr>
          <a:xfrm>
            <a:off x="7250850" y="1619434"/>
            <a:ext cx="1331700" cy="1139400"/>
          </a:xfrm>
          <a:prstGeom prst="hexagon">
            <a:avLst>
              <a:gd name="adj" fmla="val 25000"/>
              <a:gd name="vf" fmla="val 115470"/>
            </a:avLst>
          </a:prstGeom>
          <a:solidFill>
            <a:srgbClr val="FFFFFF"/>
          </a:solidFill>
          <a:ln w="9525" cap="flat" cmpd="sng">
            <a:solidFill>
              <a:srgbClr val="F3F3F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None/>
            </a:pPr>
            <a:r>
              <a:rPr lang="en" sz="1000" b="1">
                <a:solidFill>
                  <a:schemeClr val="accent1"/>
                </a:solidFill>
                <a:latin typeface="Montserrat"/>
                <a:ea typeface="Montserrat"/>
                <a:cs typeface="Montserrat"/>
                <a:sym typeface="Montserrat"/>
              </a:rPr>
              <a:t>Increased Efficiency </a:t>
            </a:r>
            <a:endParaRPr sz="1000" b="1">
              <a:solidFill>
                <a:schemeClr val="accent1"/>
              </a:solidFill>
              <a:latin typeface="Montserrat"/>
              <a:ea typeface="Montserrat"/>
              <a:cs typeface="Montserrat"/>
              <a:sym typeface="Montserrat"/>
            </a:endParaRPr>
          </a:p>
        </p:txBody>
      </p:sp>
      <p:sp>
        <p:nvSpPr>
          <p:cNvPr id="359" name="Google Shape;359;p58"/>
          <p:cNvSpPr txBox="1"/>
          <p:nvPr/>
        </p:nvSpPr>
        <p:spPr>
          <a:xfrm>
            <a:off x="4948338" y="1910200"/>
            <a:ext cx="1490100" cy="5694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000" b="1">
                <a:solidFill>
                  <a:schemeClr val="accent1"/>
                </a:solidFill>
                <a:latin typeface="Montserrat"/>
                <a:ea typeface="Montserrat"/>
                <a:cs typeface="Montserrat"/>
                <a:sym typeface="Montserrat"/>
              </a:rPr>
              <a:t>Improved Communication</a:t>
            </a:r>
            <a:endParaRPr/>
          </a:p>
        </p:txBody>
      </p:sp>
      <p:sp>
        <p:nvSpPr>
          <p:cNvPr id="360" name="Google Shape;360;p58"/>
          <p:cNvSpPr txBox="1"/>
          <p:nvPr/>
        </p:nvSpPr>
        <p:spPr>
          <a:xfrm>
            <a:off x="132850" y="2959850"/>
            <a:ext cx="2227800" cy="8004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1000"/>
              </a:spcAft>
              <a:buNone/>
            </a:pPr>
            <a:r>
              <a:rPr lang="en" sz="800" i="1">
                <a:latin typeface="Montserrat"/>
                <a:ea typeface="Montserrat"/>
                <a:cs typeface="Montserrat"/>
                <a:sym typeface="Montserrat"/>
              </a:rPr>
              <a:t>The SDLC helps ensure that software is developed to a high standard by following a structured process</a:t>
            </a:r>
            <a:endParaRPr sz="800" i="1">
              <a:latin typeface="Montserrat"/>
              <a:ea typeface="Montserrat"/>
              <a:cs typeface="Montserrat"/>
              <a:sym typeface="Montserrat"/>
            </a:endParaRPr>
          </a:p>
        </p:txBody>
      </p:sp>
      <p:sp>
        <p:nvSpPr>
          <p:cNvPr id="361" name="Google Shape;361;p58"/>
          <p:cNvSpPr txBox="1"/>
          <p:nvPr/>
        </p:nvSpPr>
        <p:spPr>
          <a:xfrm>
            <a:off x="2356175" y="2959850"/>
            <a:ext cx="22278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200000"/>
              </a:lnSpc>
              <a:spcBef>
                <a:spcPts val="0"/>
              </a:spcBef>
              <a:spcAft>
                <a:spcPts val="1000"/>
              </a:spcAft>
              <a:buNone/>
            </a:pPr>
            <a:r>
              <a:rPr lang="en" sz="800" i="1">
                <a:latin typeface="Montserrat"/>
                <a:ea typeface="Montserrat"/>
                <a:cs typeface="Montserrat"/>
                <a:sym typeface="Montserrat"/>
              </a:rPr>
              <a:t>The SDLC helps reduce the risk of project failure by identifying and mitigating risks early in the process</a:t>
            </a:r>
            <a:endParaRPr sz="800" i="1">
              <a:latin typeface="Montserrat"/>
              <a:ea typeface="Montserrat"/>
              <a:cs typeface="Montserrat"/>
              <a:sym typeface="Montserrat"/>
            </a:endParaRPr>
          </a:p>
        </p:txBody>
      </p:sp>
      <p:sp>
        <p:nvSpPr>
          <p:cNvPr id="362" name="Google Shape;362;p58"/>
          <p:cNvSpPr txBox="1"/>
          <p:nvPr/>
        </p:nvSpPr>
        <p:spPr>
          <a:xfrm>
            <a:off x="4579500" y="2959850"/>
            <a:ext cx="22278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200000"/>
              </a:lnSpc>
              <a:spcBef>
                <a:spcPts val="0"/>
              </a:spcBef>
              <a:spcAft>
                <a:spcPts val="1000"/>
              </a:spcAft>
              <a:buNone/>
            </a:pPr>
            <a:r>
              <a:rPr lang="en" sz="800" i="1">
                <a:latin typeface="Montserrat"/>
                <a:ea typeface="Montserrat"/>
                <a:cs typeface="Montserrat"/>
                <a:sym typeface="Montserrat"/>
              </a:rPr>
              <a:t>The SDLC helps improve communication between stakeholders by defining clear roles and responsibilities</a:t>
            </a:r>
            <a:endParaRPr sz="800" i="1">
              <a:latin typeface="Montserrat"/>
              <a:ea typeface="Montserrat"/>
              <a:cs typeface="Montserrat"/>
              <a:sym typeface="Montserrat"/>
            </a:endParaRPr>
          </a:p>
        </p:txBody>
      </p:sp>
      <p:sp>
        <p:nvSpPr>
          <p:cNvPr id="363" name="Google Shape;363;p58"/>
          <p:cNvSpPr txBox="1"/>
          <p:nvPr/>
        </p:nvSpPr>
        <p:spPr>
          <a:xfrm>
            <a:off x="6802800" y="2959850"/>
            <a:ext cx="22278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200000"/>
              </a:lnSpc>
              <a:spcBef>
                <a:spcPts val="0"/>
              </a:spcBef>
              <a:spcAft>
                <a:spcPts val="1000"/>
              </a:spcAft>
              <a:buNone/>
            </a:pPr>
            <a:r>
              <a:rPr lang="en" sz="800" i="1">
                <a:latin typeface="Montserrat"/>
                <a:ea typeface="Montserrat"/>
                <a:cs typeface="Montserrat"/>
                <a:sym typeface="Montserrat"/>
              </a:rPr>
              <a:t>The SDLC helps improve efficiency by providing a sustainable process that can be used to develop software more quickly and effectively</a:t>
            </a:r>
            <a:endParaRPr sz="800" i="1">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marR="0" lvl="0" indent="0" algn="l" rtl="0">
              <a:lnSpc>
                <a:spcPct val="90000"/>
              </a:lnSpc>
              <a:spcBef>
                <a:spcPts val="0"/>
              </a:spcBef>
              <a:spcAft>
                <a:spcPts val="0"/>
              </a:spcAft>
              <a:buNone/>
            </a:pPr>
            <a:r>
              <a:rPr lang="en" b="0">
                <a:solidFill>
                  <a:srgbClr val="000000"/>
                </a:solidFill>
                <a:latin typeface="Montserrat Black"/>
                <a:ea typeface="Montserrat Black"/>
                <a:cs typeface="Montserrat Black"/>
                <a:sym typeface="Montserrat Black"/>
              </a:rPr>
              <a:t>Software Development Methodologies</a:t>
            </a:r>
            <a:endParaRPr b="0">
              <a:solidFill>
                <a:srgbClr val="000000"/>
              </a:solidFill>
              <a:latin typeface="Montserrat Black"/>
              <a:ea typeface="Montserrat Black"/>
              <a:cs typeface="Montserrat Black"/>
              <a:sym typeface="Montserrat Black"/>
            </a:endParaRPr>
          </a:p>
        </p:txBody>
      </p:sp>
      <p:sp>
        <p:nvSpPr>
          <p:cNvPr id="415" name="Google Shape;415;p61"/>
          <p:cNvSpPr txBox="1">
            <a:spLocks noGrp="1"/>
          </p:cNvSpPr>
          <p:nvPr>
            <p:ph type="subTitle" idx="1"/>
          </p:nvPr>
        </p:nvSpPr>
        <p:spPr>
          <a:xfrm>
            <a:off x="613700" y="1162700"/>
            <a:ext cx="5618700" cy="3751500"/>
          </a:xfrm>
          <a:prstGeom prst="rect">
            <a:avLst/>
          </a:prstGeom>
        </p:spPr>
        <p:txBody>
          <a:bodyPr spcFirstLastPara="1" wrap="square" lIns="91400" tIns="91400" rIns="91400" bIns="91400" anchor="t" anchorCtr="0">
            <a:noAutofit/>
          </a:bodyPr>
          <a:lstStyle/>
          <a:p>
            <a:pPr marL="0" marR="0" lvl="0" indent="0" algn="l" rtl="0">
              <a:lnSpc>
                <a:spcPct val="200000"/>
              </a:lnSpc>
              <a:spcBef>
                <a:spcPts val="0"/>
              </a:spcBef>
              <a:spcAft>
                <a:spcPts val="0"/>
              </a:spcAft>
              <a:buNone/>
            </a:pPr>
            <a:r>
              <a:rPr lang="en" sz="1200" dirty="0">
                <a:latin typeface="Montserrat"/>
                <a:ea typeface="Montserrat"/>
                <a:cs typeface="Montserrat"/>
                <a:sym typeface="Montserrat"/>
              </a:rPr>
              <a:t>There are a number of different software development methodologies including</a:t>
            </a:r>
            <a:endParaRPr sz="1200" dirty="0">
              <a:latin typeface="Montserrat"/>
              <a:ea typeface="Montserrat"/>
              <a:cs typeface="Montserrat"/>
              <a:sym typeface="Montserrat"/>
            </a:endParaRPr>
          </a:p>
          <a:p>
            <a:pPr marL="457200" marR="0" lvl="0" indent="-304800" algn="l" rtl="0">
              <a:lnSpc>
                <a:spcPct val="200000"/>
              </a:lnSpc>
              <a:spcBef>
                <a:spcPts val="1000"/>
              </a:spcBef>
              <a:spcAft>
                <a:spcPts val="0"/>
              </a:spcAft>
              <a:buSzPts val="1200"/>
              <a:buFont typeface="Montserrat"/>
              <a:buChar char="●"/>
            </a:pPr>
            <a:r>
              <a:rPr lang="en" sz="1200" b="1" dirty="0">
                <a:latin typeface="Montserrat"/>
                <a:ea typeface="Montserrat"/>
                <a:cs typeface="Montserrat"/>
                <a:sym typeface="Montserrat"/>
              </a:rPr>
              <a:t>Waterfall</a:t>
            </a:r>
            <a:endParaRPr sz="1200" b="1" dirty="0">
              <a:latin typeface="Montserrat"/>
              <a:ea typeface="Montserrat"/>
              <a:cs typeface="Montserrat"/>
              <a:sym typeface="Montserrat"/>
            </a:endParaRPr>
          </a:p>
          <a:p>
            <a:pPr marL="457200" marR="0" lvl="0" indent="-304800" algn="l" rtl="0">
              <a:lnSpc>
                <a:spcPct val="200000"/>
              </a:lnSpc>
              <a:spcBef>
                <a:spcPts val="1000"/>
              </a:spcBef>
              <a:spcAft>
                <a:spcPts val="0"/>
              </a:spcAft>
              <a:buSzPts val="1200"/>
              <a:buFont typeface="Montserrat"/>
              <a:buChar char="●"/>
            </a:pPr>
            <a:r>
              <a:rPr lang="en" sz="1200" b="1" dirty="0">
                <a:latin typeface="Montserrat"/>
                <a:ea typeface="Montserrat"/>
                <a:cs typeface="Montserrat"/>
                <a:sym typeface="Montserrat"/>
              </a:rPr>
              <a:t>Agile</a:t>
            </a:r>
            <a:endParaRPr sz="1200" b="1" dirty="0">
              <a:latin typeface="Montserrat"/>
              <a:ea typeface="Montserrat"/>
              <a:cs typeface="Montserrat"/>
              <a:sym typeface="Montserrat"/>
            </a:endParaRPr>
          </a:p>
          <a:p>
            <a:pPr marL="457200" marR="0" lvl="0" indent="-304800" algn="l" rtl="0">
              <a:lnSpc>
                <a:spcPct val="200000"/>
              </a:lnSpc>
              <a:spcBef>
                <a:spcPts val="1000"/>
              </a:spcBef>
              <a:spcAft>
                <a:spcPts val="0"/>
              </a:spcAft>
              <a:buSzPts val="1200"/>
              <a:buFont typeface="Montserrat"/>
              <a:buChar char="●"/>
            </a:pPr>
            <a:r>
              <a:rPr lang="en" sz="1200" b="1" dirty="0">
                <a:latin typeface="Montserrat"/>
                <a:ea typeface="Montserrat"/>
                <a:cs typeface="Montserrat"/>
                <a:sym typeface="Montserrat"/>
              </a:rPr>
              <a:t>Rapid application development (RAD)</a:t>
            </a:r>
            <a:endParaRPr sz="1200" b="1" dirty="0">
              <a:latin typeface="Montserrat"/>
              <a:ea typeface="Montserrat"/>
              <a:cs typeface="Montserrat"/>
              <a:sym typeface="Montserrat"/>
            </a:endParaRPr>
          </a:p>
          <a:p>
            <a:pPr marL="457200" marR="0" lvl="0" indent="-304800" algn="l" rtl="0">
              <a:lnSpc>
                <a:spcPct val="200000"/>
              </a:lnSpc>
              <a:spcBef>
                <a:spcPts val="1000"/>
              </a:spcBef>
              <a:spcAft>
                <a:spcPts val="0"/>
              </a:spcAft>
              <a:buSzPts val="1200"/>
              <a:buFont typeface="Montserrat"/>
              <a:buChar char="●"/>
            </a:pPr>
            <a:r>
              <a:rPr lang="en" sz="1200" b="1" dirty="0">
                <a:latin typeface="Montserrat"/>
                <a:ea typeface="Montserrat"/>
                <a:cs typeface="Montserrat"/>
                <a:sym typeface="Montserrat"/>
              </a:rPr>
              <a:t>Extreme programming (XP)</a:t>
            </a:r>
            <a:endParaRPr sz="1200" b="1" dirty="0">
              <a:latin typeface="Montserrat"/>
              <a:ea typeface="Montserrat"/>
              <a:cs typeface="Montserrat"/>
              <a:sym typeface="Montserrat"/>
            </a:endParaRPr>
          </a:p>
          <a:p>
            <a:pPr marL="457200" marR="0" lvl="0" indent="-304800" algn="l" rtl="0">
              <a:lnSpc>
                <a:spcPct val="200000"/>
              </a:lnSpc>
              <a:spcBef>
                <a:spcPts val="1000"/>
              </a:spcBef>
              <a:spcAft>
                <a:spcPts val="1000"/>
              </a:spcAft>
              <a:buSzPts val="1200"/>
              <a:buFont typeface="Montserrat"/>
              <a:buChar char="●"/>
            </a:pPr>
            <a:r>
              <a:rPr lang="en" sz="1200" b="1" dirty="0">
                <a:latin typeface="Montserrat"/>
                <a:ea typeface="Montserrat"/>
                <a:cs typeface="Montserrat"/>
                <a:sym typeface="Montserrat"/>
              </a:rPr>
              <a:t>Scrum</a:t>
            </a:r>
            <a:endParaRPr sz="1200" b="1" dirty="0">
              <a:latin typeface="Montserrat"/>
              <a:ea typeface="Montserrat"/>
              <a:cs typeface="Montserrat"/>
              <a:sym typeface="Montserrat"/>
            </a:endParaRPr>
          </a:p>
        </p:txBody>
      </p:sp>
      <p:pic>
        <p:nvPicPr>
          <p:cNvPr id="416" name="Google Shape;416;p61" descr="C:\Users\Paige Baltzan\AppData\Local\Microsoft\Windows\Temporary Internet Files\Content.IE5\8D45562R\MC900233020[1].wmf"/>
          <p:cNvPicPr preferRelativeResize="0"/>
          <p:nvPr/>
        </p:nvPicPr>
        <p:blipFill rotWithShape="1">
          <a:blip r:embed="rId3">
            <a:alphaModFix/>
          </a:blip>
          <a:srcRect/>
          <a:stretch/>
        </p:blipFill>
        <p:spPr>
          <a:xfrm>
            <a:off x="6290650" y="2235300"/>
            <a:ext cx="2576350" cy="2617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3062</Words>
  <Application>Microsoft Office PowerPoint</Application>
  <PresentationFormat>On-screen Show (16:9)</PresentationFormat>
  <Paragraphs>193</Paragraphs>
  <Slides>22</Slides>
  <Notes>22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22</vt:i4>
      </vt:variant>
    </vt:vector>
  </HeadingPairs>
  <TitlesOfParts>
    <vt:vector size="33" baseType="lpstr">
      <vt:lpstr>Montserrat ExtraBold</vt:lpstr>
      <vt:lpstr>Consolas</vt:lpstr>
      <vt:lpstr>Montserrat SemiBold</vt:lpstr>
      <vt:lpstr>Arial</vt:lpstr>
      <vt:lpstr>Montserrat</vt:lpstr>
      <vt:lpstr>Montserrat Black</vt:lpstr>
      <vt:lpstr>Calibri</vt:lpstr>
      <vt:lpstr>Montserrat Medium</vt:lpstr>
      <vt:lpstr>Pluralsight default theme</vt:lpstr>
      <vt:lpstr>Office Theme</vt:lpstr>
      <vt:lpstr>Simple Light</vt:lpstr>
      <vt:lpstr>Software Development Life Cycle (SDLC)</vt:lpstr>
      <vt:lpstr>AGENDA</vt:lpstr>
      <vt:lpstr>What we are trying to Accomplish?</vt:lpstr>
      <vt:lpstr>Understanding the Software Development Lifecycle</vt:lpstr>
      <vt:lpstr>PowerPoint Presentation</vt:lpstr>
      <vt:lpstr>PowerPoint Presentation</vt:lpstr>
      <vt:lpstr>Phases of the SDLC</vt:lpstr>
      <vt:lpstr>Benefits of the SDLC</vt:lpstr>
      <vt:lpstr>Software Development Methodologies</vt:lpstr>
      <vt:lpstr>Waterfall Methodology</vt:lpstr>
      <vt:lpstr>PowerPoint Presentation</vt:lpstr>
      <vt:lpstr>Agile Methodology</vt:lpstr>
      <vt:lpstr>SCRUM Methodology</vt:lpstr>
      <vt:lpstr>Minimizing waste  and  maximize feedback</vt:lpstr>
      <vt:lpstr>The difference between what I think is valuable and what is really valuable creates waste</vt:lpstr>
      <vt:lpstr>PowerPoint Presentation</vt:lpstr>
      <vt:lpstr>Software development is full of waste of overproduction</vt:lpstr>
      <vt:lpstr>The Toyota Story</vt:lpstr>
      <vt:lpstr>Taiichi Ohno</vt:lpstr>
      <vt:lpstr>PowerPoint Presentation</vt:lpstr>
      <vt:lpstr>Activity: Toyota story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Life Cycle (SDLC)</dc:title>
  <cp:lastModifiedBy>Dr. Hitesh Kumar Sharma</cp:lastModifiedBy>
  <cp:revision>2</cp:revision>
  <dcterms:modified xsi:type="dcterms:W3CDTF">2023-09-18T05:36:29Z</dcterms:modified>
</cp:coreProperties>
</file>